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599988" cy="3602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131" d="100"/>
          <a:sy n="131" d="100"/>
        </p:scale>
        <p:origin x="208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589500"/>
            <a:ext cx="9449991" cy="1254043"/>
          </a:xfrm>
        </p:spPr>
        <p:txBody>
          <a:bodyPr anchor="b"/>
          <a:lstStyle>
            <a:lvl1pPr algn="ctr">
              <a:defRPr sz="31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1891904"/>
            <a:ext cx="9449991" cy="869658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121" indent="0" algn="ctr">
              <a:buNone/>
              <a:defRPr sz="1050"/>
            </a:lvl2pPr>
            <a:lvl3pPr marL="480243" indent="0" algn="ctr">
              <a:buNone/>
              <a:defRPr sz="945"/>
            </a:lvl3pPr>
            <a:lvl4pPr marL="720364" indent="0" algn="ctr">
              <a:buNone/>
              <a:defRPr sz="840"/>
            </a:lvl4pPr>
            <a:lvl5pPr marL="960486" indent="0" algn="ctr">
              <a:buNone/>
              <a:defRPr sz="840"/>
            </a:lvl5pPr>
            <a:lvl6pPr marL="1200607" indent="0" algn="ctr">
              <a:buNone/>
              <a:defRPr sz="840"/>
            </a:lvl6pPr>
            <a:lvl7pPr marL="1440729" indent="0" algn="ctr">
              <a:buNone/>
              <a:defRPr sz="840"/>
            </a:lvl7pPr>
            <a:lvl8pPr marL="1680850" indent="0" algn="ctr">
              <a:buNone/>
              <a:defRPr sz="840"/>
            </a:lvl8pPr>
            <a:lvl9pPr marL="1920972" indent="0" algn="ctr">
              <a:buNone/>
              <a:defRPr sz="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7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9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191775"/>
            <a:ext cx="2716872" cy="3052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191775"/>
            <a:ext cx="7993117" cy="3052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3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4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898009"/>
            <a:ext cx="10867490" cy="1498347"/>
          </a:xfrm>
        </p:spPr>
        <p:txBody>
          <a:bodyPr anchor="b"/>
          <a:lstStyle>
            <a:lvl1pPr>
              <a:defRPr sz="31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2410531"/>
            <a:ext cx="10867490" cy="787946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82000"/>
                  </a:schemeClr>
                </a:solidFill>
              </a:defRPr>
            </a:lvl1pPr>
            <a:lvl2pPr marL="240121" indent="0">
              <a:buNone/>
              <a:defRPr sz="1050">
                <a:solidFill>
                  <a:schemeClr val="tx1">
                    <a:tint val="82000"/>
                  </a:schemeClr>
                </a:solidFill>
              </a:defRPr>
            </a:lvl2pPr>
            <a:lvl3pPr marL="480243" indent="0">
              <a:buNone/>
              <a:defRPr sz="945">
                <a:solidFill>
                  <a:schemeClr val="tx1">
                    <a:tint val="82000"/>
                  </a:schemeClr>
                </a:solidFill>
              </a:defRPr>
            </a:lvl3pPr>
            <a:lvl4pPr marL="720364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4pPr>
            <a:lvl5pPr marL="960486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5pPr>
            <a:lvl6pPr marL="1200607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6pPr>
            <a:lvl7pPr marL="1440729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7pPr>
            <a:lvl8pPr marL="1680850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8pPr>
            <a:lvl9pPr marL="1920972" indent="0">
              <a:buNone/>
              <a:defRPr sz="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1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958876"/>
            <a:ext cx="5354995" cy="2285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958876"/>
            <a:ext cx="5354995" cy="22854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5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191775"/>
            <a:ext cx="10867490" cy="6962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883000"/>
            <a:ext cx="5330385" cy="432745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121" indent="0">
              <a:buNone/>
              <a:defRPr sz="1050" b="1"/>
            </a:lvl2pPr>
            <a:lvl3pPr marL="480243" indent="0">
              <a:buNone/>
              <a:defRPr sz="945" b="1"/>
            </a:lvl3pPr>
            <a:lvl4pPr marL="720364" indent="0">
              <a:buNone/>
              <a:defRPr sz="840" b="1"/>
            </a:lvl4pPr>
            <a:lvl5pPr marL="960486" indent="0">
              <a:buNone/>
              <a:defRPr sz="840" b="1"/>
            </a:lvl5pPr>
            <a:lvl6pPr marL="1200607" indent="0">
              <a:buNone/>
              <a:defRPr sz="840" b="1"/>
            </a:lvl6pPr>
            <a:lvl7pPr marL="1440729" indent="0">
              <a:buNone/>
              <a:defRPr sz="840" b="1"/>
            </a:lvl7pPr>
            <a:lvl8pPr marL="1680850" indent="0">
              <a:buNone/>
              <a:defRPr sz="840" b="1"/>
            </a:lvl8pPr>
            <a:lvl9pPr marL="1920972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1315744"/>
            <a:ext cx="5330385" cy="1935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883000"/>
            <a:ext cx="5356636" cy="432745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121" indent="0">
              <a:buNone/>
              <a:defRPr sz="1050" b="1"/>
            </a:lvl2pPr>
            <a:lvl3pPr marL="480243" indent="0">
              <a:buNone/>
              <a:defRPr sz="945" b="1"/>
            </a:lvl3pPr>
            <a:lvl4pPr marL="720364" indent="0">
              <a:buNone/>
              <a:defRPr sz="840" b="1"/>
            </a:lvl4pPr>
            <a:lvl5pPr marL="960486" indent="0">
              <a:buNone/>
              <a:defRPr sz="840" b="1"/>
            </a:lvl5pPr>
            <a:lvl6pPr marL="1200607" indent="0">
              <a:buNone/>
              <a:defRPr sz="840" b="1"/>
            </a:lvl6pPr>
            <a:lvl7pPr marL="1440729" indent="0">
              <a:buNone/>
              <a:defRPr sz="840" b="1"/>
            </a:lvl7pPr>
            <a:lvl8pPr marL="1680850" indent="0">
              <a:buNone/>
              <a:defRPr sz="840" b="1"/>
            </a:lvl8pPr>
            <a:lvl9pPr marL="1920972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1315744"/>
            <a:ext cx="5356636" cy="1935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9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8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240136"/>
            <a:ext cx="4063824" cy="840476"/>
          </a:xfrm>
        </p:spPr>
        <p:txBody>
          <a:bodyPr anchor="b"/>
          <a:lstStyle>
            <a:lvl1pPr>
              <a:defRPr sz="16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518627"/>
            <a:ext cx="6378744" cy="2559782"/>
          </a:xfrm>
        </p:spPr>
        <p:txBody>
          <a:bodyPr/>
          <a:lstStyle>
            <a:lvl1pPr>
              <a:defRPr sz="1681"/>
            </a:lvl1pPr>
            <a:lvl2pPr>
              <a:defRPr sz="1471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1080612"/>
            <a:ext cx="4063824" cy="2001966"/>
          </a:xfrm>
        </p:spPr>
        <p:txBody>
          <a:bodyPr/>
          <a:lstStyle>
            <a:lvl1pPr marL="0" indent="0">
              <a:buNone/>
              <a:defRPr sz="840"/>
            </a:lvl1pPr>
            <a:lvl2pPr marL="240121" indent="0">
              <a:buNone/>
              <a:defRPr sz="735"/>
            </a:lvl2pPr>
            <a:lvl3pPr marL="480243" indent="0">
              <a:buNone/>
              <a:defRPr sz="630"/>
            </a:lvl3pPr>
            <a:lvl4pPr marL="720364" indent="0">
              <a:buNone/>
              <a:defRPr sz="525"/>
            </a:lvl4pPr>
            <a:lvl5pPr marL="960486" indent="0">
              <a:buNone/>
              <a:defRPr sz="525"/>
            </a:lvl5pPr>
            <a:lvl6pPr marL="1200607" indent="0">
              <a:buNone/>
              <a:defRPr sz="525"/>
            </a:lvl6pPr>
            <a:lvl7pPr marL="1440729" indent="0">
              <a:buNone/>
              <a:defRPr sz="525"/>
            </a:lvl7pPr>
            <a:lvl8pPr marL="1680850" indent="0">
              <a:buNone/>
              <a:defRPr sz="525"/>
            </a:lvl8pPr>
            <a:lvl9pPr marL="1920972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240136"/>
            <a:ext cx="4063824" cy="840476"/>
          </a:xfrm>
        </p:spPr>
        <p:txBody>
          <a:bodyPr anchor="b"/>
          <a:lstStyle>
            <a:lvl1pPr>
              <a:defRPr sz="16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518627"/>
            <a:ext cx="6378744" cy="2559782"/>
          </a:xfrm>
        </p:spPr>
        <p:txBody>
          <a:bodyPr anchor="t"/>
          <a:lstStyle>
            <a:lvl1pPr marL="0" indent="0">
              <a:buNone/>
              <a:defRPr sz="1681"/>
            </a:lvl1pPr>
            <a:lvl2pPr marL="240121" indent="0">
              <a:buNone/>
              <a:defRPr sz="1471"/>
            </a:lvl2pPr>
            <a:lvl3pPr marL="480243" indent="0">
              <a:buNone/>
              <a:defRPr sz="1260"/>
            </a:lvl3pPr>
            <a:lvl4pPr marL="720364" indent="0">
              <a:buNone/>
              <a:defRPr sz="1050"/>
            </a:lvl4pPr>
            <a:lvl5pPr marL="960486" indent="0">
              <a:buNone/>
              <a:defRPr sz="1050"/>
            </a:lvl5pPr>
            <a:lvl6pPr marL="1200607" indent="0">
              <a:buNone/>
              <a:defRPr sz="1050"/>
            </a:lvl6pPr>
            <a:lvl7pPr marL="1440729" indent="0">
              <a:buNone/>
              <a:defRPr sz="1050"/>
            </a:lvl7pPr>
            <a:lvl8pPr marL="1680850" indent="0">
              <a:buNone/>
              <a:defRPr sz="1050"/>
            </a:lvl8pPr>
            <a:lvl9pPr marL="1920972" indent="0">
              <a:buNone/>
              <a:defRPr sz="10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1080612"/>
            <a:ext cx="4063824" cy="2001966"/>
          </a:xfrm>
        </p:spPr>
        <p:txBody>
          <a:bodyPr/>
          <a:lstStyle>
            <a:lvl1pPr marL="0" indent="0">
              <a:buNone/>
              <a:defRPr sz="840"/>
            </a:lvl1pPr>
            <a:lvl2pPr marL="240121" indent="0">
              <a:buNone/>
              <a:defRPr sz="735"/>
            </a:lvl2pPr>
            <a:lvl3pPr marL="480243" indent="0">
              <a:buNone/>
              <a:defRPr sz="630"/>
            </a:lvl3pPr>
            <a:lvl4pPr marL="720364" indent="0">
              <a:buNone/>
              <a:defRPr sz="525"/>
            </a:lvl4pPr>
            <a:lvl5pPr marL="960486" indent="0">
              <a:buNone/>
              <a:defRPr sz="525"/>
            </a:lvl5pPr>
            <a:lvl6pPr marL="1200607" indent="0">
              <a:buNone/>
              <a:defRPr sz="525"/>
            </a:lvl6pPr>
            <a:lvl7pPr marL="1440729" indent="0">
              <a:buNone/>
              <a:defRPr sz="525"/>
            </a:lvl7pPr>
            <a:lvl8pPr marL="1680850" indent="0">
              <a:buNone/>
              <a:defRPr sz="525"/>
            </a:lvl8pPr>
            <a:lvl9pPr marL="1920972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5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191775"/>
            <a:ext cx="10867490" cy="69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958876"/>
            <a:ext cx="10867490" cy="2285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3338556"/>
            <a:ext cx="2834997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9FD17-0C72-F742-9BF9-F0F171F55829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3338556"/>
            <a:ext cx="4252496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3338556"/>
            <a:ext cx="2834997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FD5F8-811C-1541-A5F8-ABE8EEDAC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6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80243" rtl="0" eaLnBrk="1" latinLnBrk="0" hangingPunct="1">
        <a:lnSpc>
          <a:spcPct val="90000"/>
        </a:lnSpc>
        <a:spcBef>
          <a:spcPct val="0"/>
        </a:spcBef>
        <a:buNone/>
        <a:defRPr sz="23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61" indent="-120061" algn="l" defTabSz="480243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1pPr>
      <a:lvl2pPr marL="360182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304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425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546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668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789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911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1032" indent="-120061" algn="l" defTabSz="48024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121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243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364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486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607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729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850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972" algn="l" defTabSz="480243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C31D31CD-13A3-F6E7-1BCA-B1D52A6EF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8BEF3C-3A22-7C96-1CEB-9D087576D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239A8-C6BA-46FA-7553-E0FA61233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6F3C4333-3BBF-2BAC-E016-69856B068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0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72FDC-A51C-5964-7F7C-F487A5C8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664A91A2-8F0B-5DD0-9202-3009E491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E6DB7-1CA7-E1D3-EC75-6D03C05A2F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3F7AD-6CE7-24C9-B4DC-B624DEF324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aper with text on it&#10;&#10;AI-generated content may be incorrect.">
            <a:extLst>
              <a:ext uri="{FF2B5EF4-FFF2-40B4-BE49-F238E27FC236}">
                <a16:creationId xmlns:a16="http://schemas.microsoft.com/office/drawing/2014/main" id="{5A2E91BA-75AF-88D0-2C61-22A44CE6C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2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56FDA-AC8F-3B06-E6ED-614057CF7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16E3DAE6-B291-5751-0DF2-0D6271EF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2A78E5-4B8E-614F-682B-F91B903DD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32B78-71B9-B598-6117-D8F440216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paper&#10;&#10;AI-generated content may be incorrect.">
            <a:extLst>
              <a:ext uri="{FF2B5EF4-FFF2-40B4-BE49-F238E27FC236}">
                <a16:creationId xmlns:a16="http://schemas.microsoft.com/office/drawing/2014/main" id="{81A05832-BDEA-A778-A60E-7DAF996A4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D2AD-2311-97CB-1496-30F8582BA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60E56444-64D0-DBD3-BCE7-41DB38E5E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D77A63-8B14-68F6-4AA0-5E41C8FB8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5C716-1688-AF43-DC73-D666F53279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AB7A88BD-1455-F23E-CD50-7FA884BA4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B735C-7D5B-CE95-7C4B-72BDFDE45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CD222F81-8C21-DAB3-3B74-2010F12B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E76C9-5727-301B-4C38-EB97F3AF3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C8559-43C5-9585-9F6A-98A626EC2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iagram of law and corruption&#10;&#10;AI-generated content may be incorrect.">
            <a:extLst>
              <a:ext uri="{FF2B5EF4-FFF2-40B4-BE49-F238E27FC236}">
                <a16:creationId xmlns:a16="http://schemas.microsoft.com/office/drawing/2014/main" id="{B51D1C88-DEB2-A804-A593-A657305BA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2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A20E9-BA73-D271-B29D-6C9D9F93C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77E59CB7-09DB-5194-D207-DD351D4CE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6F2EB-E281-3D6B-3928-E09B9DEB1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3FED8-A38E-CAAB-6F7C-E1A65F2B0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y paper with yellow text&#10;&#10;AI-generated content may be incorrect.">
            <a:extLst>
              <a:ext uri="{FF2B5EF4-FFF2-40B4-BE49-F238E27FC236}">
                <a16:creationId xmlns:a16="http://schemas.microsoft.com/office/drawing/2014/main" id="{E60FA5DC-8550-EAA2-AB8D-A0C12E2AF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8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EC66B-7F27-E497-4101-A1ABEDC2F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07EA5848-737A-EEFB-B67F-E2B6373DC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06049-064F-91CF-B028-E1655DF7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B3FD-9408-F57D-47B9-8450CF8B34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y rectangular object with white text&#10;&#10;AI-generated content may be incorrect.">
            <a:extLst>
              <a:ext uri="{FF2B5EF4-FFF2-40B4-BE49-F238E27FC236}">
                <a16:creationId xmlns:a16="http://schemas.microsoft.com/office/drawing/2014/main" id="{DBF679AD-C0DA-C0EA-8125-1BE62C773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2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F42A4-4079-1F74-5C1A-1652B67A0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EFEBBC24-7903-1C4B-8F42-CDAF7492D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1E349-C5FE-5018-E3A2-F14378251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8687D-8699-6A14-D47F-86FD41A93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y rectangular object with white text&#10;&#10;AI-generated content may be incorrect.">
            <a:extLst>
              <a:ext uri="{FF2B5EF4-FFF2-40B4-BE49-F238E27FC236}">
                <a16:creationId xmlns:a16="http://schemas.microsoft.com/office/drawing/2014/main" id="{C01B597E-5672-910F-E50D-84B24D123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7B610-1488-B4B7-0005-4CCFC3D51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073D177A-EA4E-F22C-F285-485221F9E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BBABB-D0E3-8C26-B9A5-F169DFAB1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DF08D-0C80-A8B3-19C9-626908E88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1EB3D347-7AB3-2475-9D61-8A1698B9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4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68805-7BDA-0171-F825-CD0C903B0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94C05933-1293-2798-086E-C27980E26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99B31-4D5B-6130-F9B3-1041FB14D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E99C6-AA5B-3992-1340-17912CC05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text on a piece of paper&#10;&#10;AI-generated content may be incorrect.">
            <a:extLst>
              <a:ext uri="{FF2B5EF4-FFF2-40B4-BE49-F238E27FC236}">
                <a16:creationId xmlns:a16="http://schemas.microsoft.com/office/drawing/2014/main" id="{F54CACBF-975A-4968-7253-63165A9B1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1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56778-97F4-5965-3F6E-1453D0054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03F65958-FA55-CA22-9595-040A2EEF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33E4B-0FCE-A20C-007C-9200BCD90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7D953-741C-608E-88D9-74C4A4068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075BBCB8-5493-7CB4-FA1E-BA1312F0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9605-64D7-5BE4-7343-733A5BCD7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7DD7024B-B2A2-2A7A-B298-0D03B559E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FC933-39F7-4CD9-C47D-154E8F481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FAE81-D424-1736-552E-DC8EC97D80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aper with text on it&#10;&#10;AI-generated content may be incorrect.">
            <a:extLst>
              <a:ext uri="{FF2B5EF4-FFF2-40B4-BE49-F238E27FC236}">
                <a16:creationId xmlns:a16="http://schemas.microsoft.com/office/drawing/2014/main" id="{669E5E4E-E37A-635E-262A-AC5D8CB73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17271-B872-10ED-AB8A-FD602886D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C440A9C8-3B77-614A-8A17-D46D2C8A9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6F7DF-B6FD-7365-26CF-12D9DABDA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9BF48-F911-FBAA-34FA-6941C71F6E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y paper with black text&#10;&#10;AI-generated content may be incorrect.">
            <a:extLst>
              <a:ext uri="{FF2B5EF4-FFF2-40B4-BE49-F238E27FC236}">
                <a16:creationId xmlns:a16="http://schemas.microsoft.com/office/drawing/2014/main" id="{D186E142-B5B9-177B-4F88-DC4C1AE1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5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A4513-93D1-79C3-14FB-21691E13F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AED76CBC-3AEE-C366-58CE-AE2BBA6D0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67530-391D-7E31-6543-562518327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00474-A007-AE2D-3F8D-A3C939742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aper with text on it&#10;&#10;AI-generated content may be incorrect.">
            <a:extLst>
              <a:ext uri="{FF2B5EF4-FFF2-40B4-BE49-F238E27FC236}">
                <a16:creationId xmlns:a16="http://schemas.microsoft.com/office/drawing/2014/main" id="{DFFAACAF-12D0-CA3D-3C71-2949FBD3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7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D3A0B-2CD5-273F-DAAC-82ECB45AF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tern of blue and black squares&#10;&#10;AI-generated content may be incorrect.">
            <a:extLst>
              <a:ext uri="{FF2B5EF4-FFF2-40B4-BE49-F238E27FC236}">
                <a16:creationId xmlns:a16="http://schemas.microsoft.com/office/drawing/2014/main" id="{36A02AFC-3D7F-77F9-3B9D-135057A3E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0"/>
            <a:ext cx="12598402" cy="3600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AD696-C174-BA65-1DD1-5996AF429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3BBC1-86DB-FD44-D549-37B09ADC0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aper with text on it&#10;&#10;AI-generated content may be incorrect.">
            <a:extLst>
              <a:ext uri="{FF2B5EF4-FFF2-40B4-BE49-F238E27FC236}">
                <a16:creationId xmlns:a16="http://schemas.microsoft.com/office/drawing/2014/main" id="{6F5B139A-9BF0-D7C8-063A-96092628F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6" y="0"/>
            <a:ext cx="4802717" cy="36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Information</dc:creator>
  <cp:lastModifiedBy>Information</cp:lastModifiedBy>
  <cp:revision>2</cp:revision>
  <dcterms:created xsi:type="dcterms:W3CDTF">2025-10-14T09:19:14Z</dcterms:created>
  <dcterms:modified xsi:type="dcterms:W3CDTF">2025-10-24T03:14:55Z</dcterms:modified>
</cp:coreProperties>
</file>