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4" r:id="rId4"/>
  </p:sldMasterIdLst>
  <p:notesMasterIdLst>
    <p:notesMasterId r:id="rId10"/>
  </p:notesMasterIdLst>
  <p:sldIdLst>
    <p:sldId id="2147479908" r:id="rId5"/>
    <p:sldId id="2147479956" r:id="rId6"/>
    <p:sldId id="2147479945" r:id="rId7"/>
    <p:sldId id="2147479958" r:id="rId8"/>
    <p:sldId id="2147479971" r:id="rId9"/>
  </p:sldIdLst>
  <p:sldSz cx="12599988" cy="360203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ideo 1 How we build the model" id="{307688EC-F850-41FA-A8BC-2F9DA2D32095}">
          <p14:sldIdLst>
            <p14:sldId id="2147479908"/>
            <p14:sldId id="2147479956"/>
            <p14:sldId id="2147479945"/>
            <p14:sldId id="2147479958"/>
            <p14:sldId id="214747997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43B520-626B-0F83-121B-94DD4DFD3A33}" name="Michael Joseph" initials="MJ" userId="S::michael.joseph@napier.ai::e04db14d-7af7-47cd-8368-8cc729f4c085" providerId="AD"/>
  <p188:author id="{C7A1CB29-2CF3-900B-314D-6385EBC3D3F8}" name="Luke Townsend" initials="LT" userId="S::luke.townsend@napier.ai::0df92f78-d926-49dd-874f-b38edd3bdaa9" providerId="AD"/>
  <p188:author id="{38BC1783-91DB-FFDC-BCD7-CF5D43811134}" name="Rachael Tomaney" initials="RT" userId="S::rachael.tomaney@napier.ai::77ab3170-fb08-4ef4-8232-29d3ce2351e3" providerId="AD"/>
  <p188:author id="{A7C743A4-4BAE-C48A-630F-7DCE0E7584CC}" name="Georgia Walker" initials="" userId="S::georgia.walker@napier.ai::a944bbe4-be26-440d-b9e0-44cbdb7b5d23" providerId="AD"/>
  <p188:author id="{56E251B0-E4C1-2073-DCCB-80522108F33C}" name="Blanca Barthe" initials="" userId="S::blanca.barthe@napier.ai::4d01c6c8-14a8-439f-9733-ebf53d833b70" providerId="AD"/>
  <p188:author id="{D6F276B4-A719-2EFA-DB6A-F9A6DB434358}" name="Kerry Harper" initials="KH" userId="S::kerry@samewave.com::502ac712-249d-4be2-993c-613f941b60db" providerId="AD"/>
  <p188:author id="{066C69BA-AE65-E142-2DC1-247DF3D36744}" name="Janet Bastiman" initials="" userId="S::janet.bastiman@napier.ai::29bc7dec-f649-41fd-bf93-40fbd271dd73" providerId="AD"/>
  <p188:author id="{157F39E3-9515-149F-72D2-E4C090C2481E}" name="Noel King" initials="" userId="S::Noel.King@napier.ai::65bf1a85-453a-4c8a-9479-2c639aa23f38" providerId="AD"/>
  <p188:author id="{A82543EB-BF1A-67FF-F0ED-DB7D191C2C1A}" name="Will Monk" initials="" userId="S::will.monk@napier.ai::a948ff52-a4ee-453e-aeaa-a99f3c4c4e1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3CD9"/>
    <a:srgbClr val="FED526"/>
    <a:srgbClr val="6AEF76"/>
    <a:srgbClr val="ACEB42"/>
    <a:srgbClr val="37C3A9"/>
    <a:srgbClr val="F39E4A"/>
    <a:srgbClr val="96ED54"/>
    <a:srgbClr val="F7B24E"/>
    <a:srgbClr val="1FE5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B62235-A7E4-73E5-1461-B4B966B723BB}" v="110" dt="2025-10-22T16:50:23.497"/>
  </p1510:revLst>
</p1510:revInfo>
</file>

<file path=ppt/tableStyles.xml><?xml version="1.0" encoding="utf-8"?>
<a:tblStyleLst xmlns:a="http://schemas.openxmlformats.org/drawingml/2006/main" def="{7E9639D4-E3E2-4D34-9284-5A2195B3D0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31" d="100"/>
          <a:sy n="131" d="100"/>
        </p:scale>
        <p:origin x="208" y="1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5F2DD-3B5F-324D-9FEE-6CBF769B22DF}" type="datetimeFigureOut">
              <a:rPr lang="en-GB" smtClean="0"/>
              <a:t>24/10/2025</a:t>
            </a:fld>
            <a:endParaRPr lang="en-GB"/>
          </a:p>
        </p:txBody>
      </p:sp>
      <p:sp>
        <p:nvSpPr>
          <p:cNvPr id="4" name="Slide Image Placeholder 3"/>
          <p:cNvSpPr>
            <a:spLocks noGrp="1" noRot="1" noChangeAspect="1"/>
          </p:cNvSpPr>
          <p:nvPr>
            <p:ph type="sldImg" idx="2"/>
          </p:nvPr>
        </p:nvSpPr>
        <p:spPr>
          <a:xfrm>
            <a:off x="-1968500" y="1143000"/>
            <a:ext cx="107950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E3F7C-CE97-4B49-8092-352E2BFC4A6B}" type="slidenum">
              <a:rPr lang="en-GB" smtClean="0"/>
              <a:t>‹#›</a:t>
            </a:fld>
            <a:endParaRPr lang="en-GB"/>
          </a:p>
        </p:txBody>
      </p:sp>
    </p:spTree>
    <p:extLst>
      <p:ext uri="{BB962C8B-B14F-4D97-AF65-F5344CB8AC3E}">
        <p14:creationId xmlns:p14="http://schemas.microsoft.com/office/powerpoint/2010/main" val="287503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1143000"/>
            <a:ext cx="10795000" cy="3086100"/>
          </a:xfrm>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Hello  and welcome. </a:t>
            </a:r>
          </a:p>
          <a:p>
            <a:r>
              <a:rPr lang="en-GB" sz="1200" kern="1200">
                <a:solidFill>
                  <a:schemeClr val="tx1"/>
                </a:solidFill>
                <a:effectLst/>
                <a:latin typeface="+mn-lt"/>
                <a:ea typeface="+mn-ea"/>
                <a:cs typeface="+mn-cs"/>
              </a:rPr>
              <a:t>My name is Dr. Janet Bastiman, Chief Data Scientist at Napier AI. This is the second annual iteration of the Napier AI / AML Index. </a:t>
            </a:r>
          </a:p>
          <a:p>
            <a:endParaRPr lang="en-GB"/>
          </a:p>
        </p:txBody>
      </p:sp>
      <p:sp>
        <p:nvSpPr>
          <p:cNvPr id="4" name="Slide Number Placeholder 3"/>
          <p:cNvSpPr>
            <a:spLocks noGrp="1"/>
          </p:cNvSpPr>
          <p:nvPr>
            <p:ph type="sldNum" sz="quarter" idx="5"/>
          </p:nvPr>
        </p:nvSpPr>
        <p:spPr/>
        <p:txBody>
          <a:bodyPr/>
          <a:lstStyle/>
          <a:p>
            <a:fld id="{5B9E3F7C-CE97-4B49-8092-352E2BFC4A6B}" type="slidenum">
              <a:rPr lang="en-GB" smtClean="0"/>
              <a:t>1</a:t>
            </a:fld>
            <a:endParaRPr lang="en-GB"/>
          </a:p>
        </p:txBody>
      </p:sp>
    </p:spTree>
    <p:extLst>
      <p:ext uri="{BB962C8B-B14F-4D97-AF65-F5344CB8AC3E}">
        <p14:creationId xmlns:p14="http://schemas.microsoft.com/office/powerpoint/2010/main" val="2530738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E7CE9-4033-035A-1EA5-E5A5C683D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13FAE-9F62-2ACA-A14F-5C26F437F494}"/>
              </a:ext>
            </a:extLst>
          </p:cNvPr>
          <p:cNvSpPr>
            <a:spLocks noGrp="1" noRot="1" noChangeAspect="1"/>
          </p:cNvSpPr>
          <p:nvPr>
            <p:ph type="sldImg"/>
          </p:nvPr>
        </p:nvSpPr>
        <p:spPr>
          <a:xfrm>
            <a:off x="-1968500" y="1143000"/>
            <a:ext cx="10795000" cy="3086100"/>
          </a:xfrm>
        </p:spPr>
      </p:sp>
      <p:sp>
        <p:nvSpPr>
          <p:cNvPr id="3" name="Notes Placeholder 2">
            <a:extLst>
              <a:ext uri="{FF2B5EF4-FFF2-40B4-BE49-F238E27FC236}">
                <a16:creationId xmlns:a16="http://schemas.microsoft.com/office/drawing/2014/main" id="{D5E9E785-ACE7-2E37-B015-F49AB0288C69}"/>
              </a:ext>
            </a:extLst>
          </p:cNvPr>
          <p:cNvSpPr>
            <a:spLocks noGrp="1"/>
          </p:cNvSpPr>
          <p:nvPr>
            <p:ph type="body" idx="1"/>
          </p:nvPr>
        </p:nvSpPr>
        <p:spPr/>
        <p:txBody>
          <a:bodyPr/>
          <a:lstStyle/>
          <a:p>
            <a:r>
              <a:rPr lang="en-GB" sz="1200" kern="1200">
                <a:solidFill>
                  <a:schemeClr val="tx1"/>
                </a:solidFill>
                <a:effectLst/>
                <a:latin typeface="+mn-lt"/>
                <a:ea typeface="+mn-ea"/>
                <a:cs typeface="+mn-cs"/>
              </a:rPr>
              <a:t>Historically, there has been very limited information available that quantifies the spend on financial crime compliance and its ultimate effectiveness. The Napier AI / AML Index was the first to provide a global outlook on this correlation. </a:t>
            </a:r>
          </a:p>
          <a:p>
            <a:r>
              <a:rPr lang="en-GB" sz="1200" kern="1200">
                <a:solidFill>
                  <a:schemeClr val="tx1"/>
                </a:solidFill>
                <a:effectLst/>
                <a:latin typeface="+mn-lt"/>
                <a:ea typeface="+mn-ea"/>
                <a:cs typeface="+mn-cs"/>
              </a:rPr>
              <a:t>The Index is designed to pinpoint what good looks like in the careful balance between efficiency and effectiveness in Anti Money Laundering. The Index, like Napier AI itself, is designed by data scientists (including me) and built on data science. It is designed to illustrate the art of the possible for AML and AI, by highlighting national regimes and financial services markets that are achieving great AML outcomes through innovations in AI.</a:t>
            </a:r>
          </a:p>
          <a:p>
            <a:endParaRPr lang="en-GB"/>
          </a:p>
        </p:txBody>
      </p:sp>
      <p:sp>
        <p:nvSpPr>
          <p:cNvPr id="4" name="Slide Number Placeholder 3">
            <a:extLst>
              <a:ext uri="{FF2B5EF4-FFF2-40B4-BE49-F238E27FC236}">
                <a16:creationId xmlns:a16="http://schemas.microsoft.com/office/drawing/2014/main" id="{43FEF960-C8FF-2551-32B2-9A20C363E769}"/>
              </a:ext>
            </a:extLst>
          </p:cNvPr>
          <p:cNvSpPr>
            <a:spLocks noGrp="1"/>
          </p:cNvSpPr>
          <p:nvPr>
            <p:ph type="sldNum" sz="quarter" idx="5"/>
          </p:nvPr>
        </p:nvSpPr>
        <p:spPr/>
        <p:txBody>
          <a:bodyPr/>
          <a:lstStyle/>
          <a:p>
            <a:fld id="{5B9E3F7C-CE97-4B49-8092-352E2BFC4A6B}" type="slidenum">
              <a:rPr lang="en-GB" smtClean="0"/>
              <a:t>2</a:t>
            </a:fld>
            <a:endParaRPr lang="en-GB"/>
          </a:p>
        </p:txBody>
      </p:sp>
    </p:spTree>
    <p:extLst>
      <p:ext uri="{BB962C8B-B14F-4D97-AF65-F5344CB8AC3E}">
        <p14:creationId xmlns:p14="http://schemas.microsoft.com/office/powerpoint/2010/main" val="3664042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7442A-54D0-CC7A-19B6-56D566823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69BF2-72F7-12BD-C8A7-56F3F55D27CE}"/>
              </a:ext>
            </a:extLst>
          </p:cNvPr>
          <p:cNvSpPr>
            <a:spLocks noGrp="1" noRot="1" noChangeAspect="1"/>
          </p:cNvSpPr>
          <p:nvPr>
            <p:ph type="sldImg"/>
          </p:nvPr>
        </p:nvSpPr>
        <p:spPr>
          <a:xfrm>
            <a:off x="-1968500" y="1143000"/>
            <a:ext cx="10795000" cy="3086100"/>
          </a:xfrm>
        </p:spPr>
      </p:sp>
      <p:sp>
        <p:nvSpPr>
          <p:cNvPr id="3" name="Notes Placeholder 2">
            <a:extLst>
              <a:ext uri="{FF2B5EF4-FFF2-40B4-BE49-F238E27FC236}">
                <a16:creationId xmlns:a16="http://schemas.microsoft.com/office/drawing/2014/main" id="{F757D13A-E33B-61F0-5B6A-ED58F5B5C06F}"/>
              </a:ext>
            </a:extLst>
          </p:cNvPr>
          <p:cNvSpPr>
            <a:spLocks noGrp="1"/>
          </p:cNvSpPr>
          <p:nvPr>
            <p:ph type="body" idx="1"/>
          </p:nvPr>
        </p:nvSpPr>
        <p:spPr/>
        <p:txBody>
          <a:bodyPr/>
          <a:lstStyle/>
          <a:p>
            <a:r>
              <a:rPr lang="en-US" sz="1200" kern="1200">
                <a:solidFill>
                  <a:schemeClr val="tx1"/>
                </a:solidFill>
                <a:effectLst/>
                <a:latin typeface="+mn-lt"/>
                <a:ea typeface="+mn-ea"/>
                <a:cs typeface="+mn-cs"/>
              </a:rPr>
              <a:t>It is well documented that the equivalent of 5% of global GDP is estimated to be laundered every year. What’s interesting about that is the rising value of those losses (up $300 billion from last year), the rising cost of compliance, and the increasingly tangible benefits of AI for AML.</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GB" sz="1200" kern="1200">
              <a:solidFill>
                <a:schemeClr val="tx1"/>
              </a:solidFill>
              <a:effectLst/>
              <a:latin typeface="+mn-lt"/>
              <a:ea typeface="+mn-ea"/>
              <a:cs typeface="+mn-cs"/>
            </a:endParaRPr>
          </a:p>
          <a:p>
            <a:pPr fontAlgn="base"/>
            <a:r>
              <a:rPr lang="en-US" sz="1200" kern="1200">
                <a:solidFill>
                  <a:schemeClr val="tx1"/>
                </a:solidFill>
                <a:effectLst/>
                <a:latin typeface="+mn-lt"/>
                <a:ea typeface="+mn-ea"/>
                <a:cs typeface="+mn-cs"/>
              </a:rPr>
              <a:t>The Index found that regulated firms like banks, payments firms, wealth &amp; asset managers, telcos and insurance companies can save $183 billion  (up from $138 billion last year) on compliance costs by implementing AI into their AML strategies.</a:t>
            </a:r>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 </a:t>
            </a:r>
          </a:p>
          <a:p>
            <a:pPr fontAlgn="base"/>
            <a:r>
              <a:rPr lang="en-GB" sz="1200" kern="1200">
                <a:solidFill>
                  <a:schemeClr val="tx1"/>
                </a:solidFill>
                <a:effectLst/>
                <a:latin typeface="+mn-lt"/>
                <a:ea typeface="+mn-ea"/>
                <a:cs typeface="+mn-cs"/>
              </a:rPr>
              <a:t>And that </a:t>
            </a:r>
            <a:r>
              <a:rPr lang="en-US" sz="1200" b="1" kern="1200">
                <a:solidFill>
                  <a:schemeClr val="tx1"/>
                </a:solidFill>
                <a:effectLst/>
                <a:latin typeface="+mn-lt"/>
                <a:ea typeface="+mn-ea"/>
                <a:cs typeface="+mn-cs"/>
              </a:rPr>
              <a:t>$3.3 trillion </a:t>
            </a:r>
            <a:r>
              <a:rPr lang="en-US" sz="1200" kern="1200">
                <a:solidFill>
                  <a:schemeClr val="tx1"/>
                </a:solidFill>
                <a:effectLst/>
                <a:latin typeface="+mn-lt"/>
                <a:ea typeface="+mn-ea"/>
                <a:cs typeface="+mn-cs"/>
              </a:rPr>
              <a:t>could be returned to global economies with AI-powered AML strategies</a:t>
            </a:r>
            <a:r>
              <a:rPr lang="en-GB" sz="1200" kern="1200">
                <a:solidFill>
                  <a:schemeClr val="tx1"/>
                </a:solidFill>
                <a:effectLst/>
                <a:latin typeface="+mn-lt"/>
                <a:ea typeface="+mn-ea"/>
                <a:cs typeface="+mn-cs"/>
              </a:rPr>
              <a:t> (up from $3.13 trillion last year).</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AI for AML is no longer nascent, with multiple national initiatives focused on encouraging and facilitating compliance-first AI innovations. Because of this, the potential benefit of AI for AML in terms of TCO savings and recouping economic value are rising. Also rising is the rate of financial crime and associated losses, creating a catalyst for AI in AML that delivers both efficiency and effectiveness for nations and financial institutions.</a:t>
            </a:r>
          </a:p>
          <a:p>
            <a:r>
              <a:rPr lang="en-GB" sz="1200" kern="1200">
                <a:solidFill>
                  <a:schemeClr val="tx1"/>
                </a:solidFill>
                <a:effectLst/>
                <a:latin typeface="+mn-lt"/>
                <a:ea typeface="+mn-ea"/>
                <a:cs typeface="+mn-cs"/>
              </a:rPr>
              <a:t> </a:t>
            </a:r>
          </a:p>
          <a:p>
            <a:pPr rtl="0" fontAlgn="base"/>
            <a:endParaRPr lang="en-US"/>
          </a:p>
        </p:txBody>
      </p:sp>
      <p:sp>
        <p:nvSpPr>
          <p:cNvPr id="4" name="Slide Number Placeholder 3">
            <a:extLst>
              <a:ext uri="{FF2B5EF4-FFF2-40B4-BE49-F238E27FC236}">
                <a16:creationId xmlns:a16="http://schemas.microsoft.com/office/drawing/2014/main" id="{05DA90D6-67F8-9ED8-115E-A2F65254645B}"/>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57325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1143000"/>
            <a:ext cx="10795000" cy="3086100"/>
          </a:xfrm>
        </p:spPr>
      </p:sp>
      <p:sp>
        <p:nvSpPr>
          <p:cNvPr id="3" name="Notes Placeholder 2"/>
          <p:cNvSpPr>
            <a:spLocks noGrp="1"/>
          </p:cNvSpPr>
          <p:nvPr>
            <p:ph type="body" idx="1"/>
          </p:nvPr>
        </p:nvSpPr>
        <p:spPr/>
        <p:txBody>
          <a:bodyPr/>
          <a:lstStyle/>
          <a:p>
            <a:pPr>
              <a:defRPr/>
            </a:pPr>
            <a:r>
              <a:rPr lang="en-GB"/>
              <a:t>Some markets and their respondents show indications that they are experiencing challenges in holding back </a:t>
            </a:r>
            <a:r>
              <a:rPr lang="en-GB" kern="1200">
                <a:effectLst/>
              </a:rPr>
              <a:t>the </a:t>
            </a:r>
            <a:r>
              <a:rPr lang="en-GB"/>
              <a:t>tide of financial crime.</a:t>
            </a:r>
          </a:p>
          <a:p>
            <a:pPr>
              <a:defRPr/>
            </a:pPr>
            <a:endParaRPr lang="en-GB"/>
          </a:p>
          <a:p>
            <a:pPr marL="285750" indent="-285750">
              <a:buFont typeface="Aptos"/>
              <a:buChar char="•"/>
              <a:defRPr/>
            </a:pPr>
            <a:r>
              <a:rPr lang="en-GB"/>
              <a:t>The biggest 'losers’ in terms of AML attitude were UK and USA, who ranked much better last year, perhaps indicating fatigue from increasing financial crime and alert volume and sanctions inflation</a:t>
            </a:r>
            <a:r>
              <a:rPr lang="en-GB" kern="1200">
                <a:effectLst/>
              </a:rPr>
              <a:t>, </a:t>
            </a:r>
            <a:r>
              <a:rPr lang="en-GB"/>
              <a:t>without a clear end in sight. </a:t>
            </a:r>
          </a:p>
          <a:p>
            <a:pPr marL="285750" indent="-285750">
              <a:buFont typeface="Aptos"/>
              <a:buChar char="•"/>
              <a:defRPr/>
            </a:pPr>
            <a:r>
              <a:rPr lang="en-GB"/>
              <a:t>Australia remains near the bottom of the AML attitude rankings for </a:t>
            </a:r>
            <a:r>
              <a:rPr lang="en-GB" kern="1200">
                <a:effectLst/>
              </a:rPr>
              <a:t>the </a:t>
            </a:r>
            <a:r>
              <a:rPr lang="en-GB"/>
              <a:t>second year in a row</a:t>
            </a:r>
            <a:r>
              <a:rPr lang="en-GB" kern="1200">
                <a:effectLst/>
              </a:rPr>
              <a:t>, </a:t>
            </a:r>
            <a:r>
              <a:rPr lang="en-GB"/>
              <a:t>and also continues to score poorly </a:t>
            </a:r>
            <a:r>
              <a:rPr lang="en-GB" kern="1200">
                <a:effectLst/>
              </a:rPr>
              <a:t>for </a:t>
            </a:r>
            <a:r>
              <a:rPr lang="en-GB"/>
              <a:t>AI/</a:t>
            </a:r>
            <a:r>
              <a:rPr lang="en-GB" kern="1200">
                <a:effectLst/>
              </a:rPr>
              <a:t>AML </a:t>
            </a:r>
            <a:r>
              <a:rPr lang="en-GB"/>
              <a:t>Regulation, perhaps indicating the negative sentiment of the market regarding </a:t>
            </a:r>
            <a:r>
              <a:rPr lang="en-GB" kern="1200">
                <a:effectLst/>
              </a:rPr>
              <a:t>the </a:t>
            </a:r>
            <a:r>
              <a:rPr lang="en-GB"/>
              <a:t>ongoing AML reforms creating significant challenges </a:t>
            </a:r>
            <a:r>
              <a:rPr lang="en-GB" kern="1200">
                <a:effectLst/>
              </a:rPr>
              <a:t>for </a:t>
            </a:r>
            <a:r>
              <a:rPr lang="en-GB"/>
              <a:t>FIs, but ultimately demanding excellence </a:t>
            </a:r>
            <a:r>
              <a:rPr lang="en-GB" kern="1200">
                <a:effectLst/>
              </a:rPr>
              <a:t>in AML </a:t>
            </a:r>
            <a:r>
              <a:rPr lang="en-GB"/>
              <a:t>from its market participants. The real-terms improvement </a:t>
            </a:r>
            <a:r>
              <a:rPr lang="en-GB" kern="1200">
                <a:effectLst/>
              </a:rPr>
              <a:t>in </a:t>
            </a:r>
            <a:r>
              <a:rPr lang="en-GB"/>
              <a:t>its AI/AML Regulation score could also indicate that while AML reforms have caused some pain, ultimately </a:t>
            </a:r>
            <a:r>
              <a:rPr lang="en-GB" kern="1200">
                <a:effectLst/>
              </a:rPr>
              <a:t>the </a:t>
            </a:r>
            <a:r>
              <a:rPr lang="en-GB"/>
              <a:t>market believes that they are directionally correct</a:t>
            </a:r>
            <a:r>
              <a:rPr lang="en-GB" kern="1200">
                <a:effectLst/>
              </a:rPr>
              <a:t>, </a:t>
            </a:r>
            <a:r>
              <a:rPr lang="en-GB"/>
              <a:t>and see </a:t>
            </a:r>
            <a:r>
              <a:rPr lang="en-GB" kern="1200">
                <a:effectLst/>
              </a:rPr>
              <a:t>the </a:t>
            </a:r>
            <a:r>
              <a:rPr lang="en-GB"/>
              <a:t>potential for AI to remove some </a:t>
            </a:r>
            <a:r>
              <a:rPr lang="en-GB" kern="1200">
                <a:effectLst/>
              </a:rPr>
              <a:t>of the </a:t>
            </a:r>
            <a:r>
              <a:rPr lang="en-GB"/>
              <a:t>operational burden</a:t>
            </a:r>
            <a:r>
              <a:rPr lang="en-GB" kern="1200">
                <a:effectLst/>
              </a:rPr>
              <a:t>.</a:t>
            </a:r>
            <a:endParaRPr lang="en-GB"/>
          </a:p>
          <a:p>
            <a:pPr marL="0" marR="0" lvl="0" indent="0" algn="l" defTabSz="914400">
              <a:lnSpc>
                <a:spcPct val="100000"/>
              </a:lnSpc>
              <a:spcBef>
                <a:spcPts val="0"/>
              </a:spcBef>
              <a:spcAft>
                <a:spcPts val="0"/>
              </a:spcAft>
              <a:buClrTx/>
              <a:buSzTx/>
              <a:buFontTx/>
              <a:buNone/>
              <a:tabLst/>
              <a:defRPr/>
            </a:pPr>
            <a:endParaRPr lang="en-GB" sz="1200" b="1" kern="1200">
              <a:solidFill>
                <a:schemeClr val="tx1"/>
              </a:solidFill>
              <a:effectLst/>
              <a:latin typeface="+mn-lt"/>
            </a:endParaRPr>
          </a:p>
          <a:p>
            <a:pPr>
              <a:defRPr/>
            </a:pPr>
            <a:r>
              <a:rPr lang="en-GB"/>
              <a:t>For every market evaluated within the Index, there’s an interesting story to uncover amongst the four category scores, even for those that rank lowest in certain categories (such as AML Attitude). These indicate the reasons for challenges in AML in the region, as well as providing some forecast for when the tide might turn in favour of the financial institutions fighting the good fight.</a:t>
            </a:r>
          </a:p>
        </p:txBody>
      </p:sp>
      <p:sp>
        <p:nvSpPr>
          <p:cNvPr id="4" name="Slide Number Placeholder 3"/>
          <p:cNvSpPr>
            <a:spLocks noGrp="1"/>
          </p:cNvSpPr>
          <p:nvPr>
            <p:ph type="sldNum" sz="quarter" idx="5"/>
          </p:nvPr>
        </p:nvSpPr>
        <p:spPr/>
        <p:txBody>
          <a:bodyPr/>
          <a:lstStyle/>
          <a:p>
            <a:fld id="{5B9E3F7C-CE97-4B49-8092-352E2BFC4A6B}" type="slidenum">
              <a:rPr lang="en-GB" smtClean="0"/>
              <a:t>4</a:t>
            </a:fld>
            <a:endParaRPr lang="en-GB"/>
          </a:p>
        </p:txBody>
      </p:sp>
    </p:spTree>
    <p:extLst>
      <p:ext uri="{BB962C8B-B14F-4D97-AF65-F5344CB8AC3E}">
        <p14:creationId xmlns:p14="http://schemas.microsoft.com/office/powerpoint/2010/main" val="2036646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68500" y="1143000"/>
            <a:ext cx="10795000" cy="3086100"/>
          </a:xfrm>
        </p:spPr>
      </p:sp>
      <p:sp>
        <p:nvSpPr>
          <p:cNvPr id="3" name="Notes Placeholder 2"/>
          <p:cNvSpPr>
            <a:spLocks noGrp="1"/>
          </p:cNvSpPr>
          <p:nvPr>
            <p:ph type="body" idx="1"/>
          </p:nvPr>
        </p:nvSpPr>
        <p:spPr/>
        <p:txBody>
          <a:bodyPr/>
          <a:lstStyle/>
          <a:p>
            <a:r>
              <a:rPr lang="en-GB"/>
              <a:t>Check out the other videos in this series to dive into the four global trends we uncovered in the data.</a:t>
            </a:r>
            <a:endParaRPr lang="en-US"/>
          </a:p>
        </p:txBody>
      </p:sp>
      <p:sp>
        <p:nvSpPr>
          <p:cNvPr id="4" name="Slide Number Placeholder 3"/>
          <p:cNvSpPr>
            <a:spLocks noGrp="1"/>
          </p:cNvSpPr>
          <p:nvPr>
            <p:ph type="sldNum" sz="quarter" idx="5"/>
          </p:nvPr>
        </p:nvSpPr>
        <p:spPr/>
        <p:txBody>
          <a:bodyPr/>
          <a:lstStyle/>
          <a:p>
            <a:fld id="{5B9E3F7C-CE97-4B49-8092-352E2BFC4A6B}" type="slidenum">
              <a:rPr lang="en-GB" smtClean="0"/>
              <a:t>5</a:t>
            </a:fld>
            <a:endParaRPr lang="en-GB"/>
          </a:p>
        </p:txBody>
      </p:sp>
    </p:spTree>
    <p:extLst>
      <p:ext uri="{BB962C8B-B14F-4D97-AF65-F5344CB8AC3E}">
        <p14:creationId xmlns:p14="http://schemas.microsoft.com/office/powerpoint/2010/main" val="938701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4" name="Picture 23" descr="A close up of a cell phone&#10;&#10;AI-generated content may be incorrect.">
            <a:extLst>
              <a:ext uri="{FF2B5EF4-FFF2-40B4-BE49-F238E27FC236}">
                <a16:creationId xmlns:a16="http://schemas.microsoft.com/office/drawing/2014/main" id="{62856C76-FB82-D879-04EB-3A9EA112E476}"/>
              </a:ext>
            </a:extLst>
          </p:cNvPr>
          <p:cNvPicPr>
            <a:picLocks noChangeAspect="1"/>
          </p:cNvPicPr>
          <p:nvPr userDrawn="1"/>
        </p:nvPicPr>
        <p:blipFill>
          <a:blip r:embed="rId2"/>
          <a:stretch>
            <a:fillRect/>
          </a:stretch>
        </p:blipFill>
        <p:spPr>
          <a:xfrm>
            <a:off x="0" y="0"/>
            <a:ext cx="12599988" cy="3602038"/>
          </a:xfrm>
          <a:prstGeom prst="rect">
            <a:avLst/>
          </a:prstGeom>
        </p:spPr>
      </p:pic>
      <p:sp>
        <p:nvSpPr>
          <p:cNvPr id="2" name="Title 1">
            <a:extLst>
              <a:ext uri="{FF2B5EF4-FFF2-40B4-BE49-F238E27FC236}">
                <a16:creationId xmlns:a16="http://schemas.microsoft.com/office/drawing/2014/main" id="{51865230-E37A-B385-F1EC-F757B205A11A}"/>
              </a:ext>
            </a:extLst>
          </p:cNvPr>
          <p:cNvSpPr>
            <a:spLocks noGrp="1"/>
          </p:cNvSpPr>
          <p:nvPr>
            <p:ph type="ctrTitle" hasCustomPrompt="1"/>
          </p:nvPr>
        </p:nvSpPr>
        <p:spPr>
          <a:xfrm>
            <a:off x="208634" y="310049"/>
            <a:ext cx="10816356" cy="741380"/>
          </a:xfrm>
        </p:spPr>
        <p:txBody>
          <a:bodyPr wrap="square" anchor="t"/>
          <a:lstStyle>
            <a:lvl1pPr algn="l">
              <a:lnSpc>
                <a:spcPct val="70000"/>
              </a:lnSpc>
              <a:defRPr sz="3361"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763C027A-2F81-F21E-E5E1-D5272C4AE3E7}"/>
              </a:ext>
            </a:extLst>
          </p:cNvPr>
          <p:cNvSpPr>
            <a:spLocks noGrp="1"/>
          </p:cNvSpPr>
          <p:nvPr>
            <p:ph type="subTitle" idx="1" hasCustomPrompt="1"/>
          </p:nvPr>
        </p:nvSpPr>
        <p:spPr>
          <a:xfrm>
            <a:off x="200014" y="1571367"/>
            <a:ext cx="10824975" cy="1190197"/>
          </a:xfrm>
        </p:spPr>
        <p:txBody>
          <a:bodyPr/>
          <a:lstStyle>
            <a:lvl1pPr marL="0" indent="0" algn="l">
              <a:buNone/>
              <a:defRPr sz="788" cap="all" spc="68" baseline="0">
                <a:solidFill>
                  <a:schemeClr val="bg1"/>
                </a:solidFill>
              </a:defRPr>
            </a:lvl1pPr>
            <a:lvl2pPr marL="240125" indent="0" algn="ctr">
              <a:buNone/>
              <a:defRPr sz="1050"/>
            </a:lvl2pPr>
            <a:lvl3pPr marL="480250" indent="0" algn="ctr">
              <a:buNone/>
              <a:defRPr sz="945"/>
            </a:lvl3pPr>
            <a:lvl4pPr marL="720375" indent="0" algn="ctr">
              <a:buNone/>
              <a:defRPr sz="840"/>
            </a:lvl4pPr>
            <a:lvl5pPr marL="960500" indent="0" algn="ctr">
              <a:buNone/>
              <a:defRPr sz="840"/>
            </a:lvl5pPr>
            <a:lvl6pPr marL="1200625" indent="0" algn="ctr">
              <a:buNone/>
              <a:defRPr sz="840"/>
            </a:lvl6pPr>
            <a:lvl7pPr marL="1440750" indent="0" algn="ctr">
              <a:buNone/>
              <a:defRPr sz="840"/>
            </a:lvl7pPr>
            <a:lvl8pPr marL="1680874" indent="0" algn="ctr">
              <a:buNone/>
              <a:defRPr sz="840"/>
            </a:lvl8pPr>
            <a:lvl9pPr marL="1921000" indent="0" algn="ctr">
              <a:buNone/>
              <a:defRPr sz="840"/>
            </a:lvl9pPr>
          </a:lstStyle>
          <a:p>
            <a:r>
              <a:rPr lang="en-GB"/>
              <a:t>CLICK TO EDIT MASTER SUBTITLE STYLE</a:t>
            </a:r>
          </a:p>
        </p:txBody>
      </p:sp>
      <p:sp>
        <p:nvSpPr>
          <p:cNvPr id="4" name="Date Placeholder 3">
            <a:extLst>
              <a:ext uri="{FF2B5EF4-FFF2-40B4-BE49-F238E27FC236}">
                <a16:creationId xmlns:a16="http://schemas.microsoft.com/office/drawing/2014/main" id="{6AA1AFBA-5A0B-5C9A-ECEF-845D7201E886}"/>
              </a:ext>
            </a:extLst>
          </p:cNvPr>
          <p:cNvSpPr>
            <a:spLocks noGrp="1"/>
          </p:cNvSpPr>
          <p:nvPr>
            <p:ph type="dt" sz="half" idx="10"/>
          </p:nvPr>
        </p:nvSpPr>
        <p:spPr/>
        <p:txBody>
          <a:bodyPr/>
          <a:lstStyle/>
          <a:p>
            <a:fld id="{F024D27A-8103-9E41-B326-B64771DB6F37}" type="datetime1">
              <a:rPr lang="en-GB" smtClean="0"/>
              <a:t>24/10/2025</a:t>
            </a:fld>
            <a:endParaRPr lang="en-GB"/>
          </a:p>
        </p:txBody>
      </p:sp>
      <p:sp>
        <p:nvSpPr>
          <p:cNvPr id="5" name="Footer Placeholder 4">
            <a:extLst>
              <a:ext uri="{FF2B5EF4-FFF2-40B4-BE49-F238E27FC236}">
                <a16:creationId xmlns:a16="http://schemas.microsoft.com/office/drawing/2014/main" id="{ED86FEB4-2876-CB45-F97C-ADFC696CC3E6}"/>
              </a:ext>
            </a:extLst>
          </p:cNvPr>
          <p:cNvSpPr>
            <a:spLocks noGrp="1"/>
          </p:cNvSpPr>
          <p:nvPr>
            <p:ph type="ftr" sz="quarter" idx="11"/>
          </p:nvPr>
        </p:nvSpPr>
        <p:spPr/>
        <p:txBody>
          <a:bodyPr/>
          <a:lstStyle/>
          <a:p>
            <a:r>
              <a:rPr lang="en-GB"/>
              <a:t>©2025 NAPIER TECHNOLOGIES LIMITED | PRIVATE &amp; CONFIDENTIAL</a:t>
            </a:r>
          </a:p>
        </p:txBody>
      </p:sp>
      <p:sp>
        <p:nvSpPr>
          <p:cNvPr id="6" name="Slide Number Placeholder 5">
            <a:extLst>
              <a:ext uri="{FF2B5EF4-FFF2-40B4-BE49-F238E27FC236}">
                <a16:creationId xmlns:a16="http://schemas.microsoft.com/office/drawing/2014/main" id="{6C7581FB-3173-A640-3F93-FBDE83B9B099}"/>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22" name="TextBox 21">
            <a:extLst>
              <a:ext uri="{FF2B5EF4-FFF2-40B4-BE49-F238E27FC236}">
                <a16:creationId xmlns:a16="http://schemas.microsoft.com/office/drawing/2014/main" id="{D6AD61A9-2D1F-2D95-4235-CBCFE847D21C}"/>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bg1"/>
                </a:solidFill>
              </a:rPr>
              <a:t>NAPIER AI</a:t>
            </a:r>
            <a:r>
              <a:rPr lang="en-GB" sz="368" b="1" spc="89" baseline="0">
                <a:solidFill>
                  <a:schemeClr val="tx2"/>
                </a:solidFill>
              </a:rPr>
              <a:t> </a:t>
            </a:r>
            <a:r>
              <a:rPr lang="en-GB" sz="368" b="1" spc="89" baseline="0">
                <a:solidFill>
                  <a:schemeClr val="accent1"/>
                </a:solidFill>
              </a:rPr>
              <a:t>/</a:t>
            </a:r>
          </a:p>
        </p:txBody>
      </p:sp>
      <p:sp>
        <p:nvSpPr>
          <p:cNvPr id="23" name="Text Placeholder 15">
            <a:extLst>
              <a:ext uri="{FF2B5EF4-FFF2-40B4-BE49-F238E27FC236}">
                <a16:creationId xmlns:a16="http://schemas.microsoft.com/office/drawing/2014/main" id="{7B56FB32-117D-3A8E-FD60-C7D2F61E6161}"/>
              </a:ext>
            </a:extLst>
          </p:cNvPr>
          <p:cNvSpPr>
            <a:spLocks noGrp="1"/>
          </p:cNvSpPr>
          <p:nvPr>
            <p:ph type="body" sz="quarter" idx="13" hasCustomPrompt="1"/>
          </p:nvPr>
        </p:nvSpPr>
        <p:spPr>
          <a:xfrm>
            <a:off x="1166484" y="142740"/>
            <a:ext cx="3908161" cy="71584"/>
          </a:xfrm>
        </p:spPr>
        <p:txBody>
          <a:bodyPr/>
          <a:lstStyle>
            <a:lvl1pPr>
              <a:defRPr sz="368" b="1" cap="all" spc="37" baseline="0">
                <a:solidFill>
                  <a:schemeClr val="bg1"/>
                </a:solidFill>
              </a:defRPr>
            </a:lvl1pPr>
            <a:lvl2pPr marL="240125" indent="0">
              <a:buNone/>
              <a:defRPr/>
            </a:lvl2pPr>
            <a:lvl3pPr marL="480250" indent="0">
              <a:buNone/>
              <a:defRPr/>
            </a:lvl3pPr>
            <a:lvl4pPr marL="720375" indent="0">
              <a:buNone/>
              <a:defRPr/>
            </a:lvl4pPr>
          </a:lstStyle>
          <a:p>
            <a:pPr lvl="0"/>
            <a:r>
              <a:rPr lang="en-GB"/>
              <a:t>CLICK TO ADD TYPE OF DECK </a:t>
            </a:r>
          </a:p>
        </p:txBody>
      </p:sp>
      <p:sp>
        <p:nvSpPr>
          <p:cNvPr id="9" name="TextBox 8">
            <a:extLst>
              <a:ext uri="{FF2B5EF4-FFF2-40B4-BE49-F238E27FC236}">
                <a16:creationId xmlns:a16="http://schemas.microsoft.com/office/drawing/2014/main" id="{D9C079B2-6E0B-0970-7525-3D5145C303BC}"/>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bg1"/>
                </a:solidFill>
              </a:rPr>
              <a:t>NAPIER AI</a:t>
            </a:r>
            <a:r>
              <a:rPr lang="en-GB" sz="368" b="1" spc="89" baseline="0">
                <a:solidFill>
                  <a:schemeClr val="tx2"/>
                </a:solidFill>
              </a:rPr>
              <a:t> </a:t>
            </a:r>
            <a:r>
              <a:rPr lang="en-GB" sz="368" b="1" spc="89" baseline="0">
                <a:solidFill>
                  <a:schemeClr val="accent1"/>
                </a:solidFill>
              </a:rPr>
              <a:t>/</a:t>
            </a:r>
          </a:p>
        </p:txBody>
      </p:sp>
    </p:spTree>
    <p:extLst>
      <p:ext uri="{BB962C8B-B14F-4D97-AF65-F5344CB8AC3E}">
        <p14:creationId xmlns:p14="http://schemas.microsoft.com/office/powerpoint/2010/main" val="184475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8" name="Grey slash">
            <a:extLst>
              <a:ext uri="{FF2B5EF4-FFF2-40B4-BE49-F238E27FC236}">
                <a16:creationId xmlns:a16="http://schemas.microsoft.com/office/drawing/2014/main" id="{29B3208B-9C40-C93A-BEDA-16E779336037}"/>
              </a:ext>
            </a:extLst>
          </p:cNvPr>
          <p:cNvPicPr>
            <a:picLocks noChangeAspect="1"/>
          </p:cNvPicPr>
          <p:nvPr/>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15" name="Yellow corner image">
            <a:extLst>
              <a:ext uri="{FF2B5EF4-FFF2-40B4-BE49-F238E27FC236}">
                <a16:creationId xmlns:a16="http://schemas.microsoft.com/office/drawing/2014/main" id="{D2C4AFF0-6071-B3EE-06BE-AC9A6D1134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2" name="Title 1">
            <a:extLst>
              <a:ext uri="{FF2B5EF4-FFF2-40B4-BE49-F238E27FC236}">
                <a16:creationId xmlns:a16="http://schemas.microsoft.com/office/drawing/2014/main" id="{44574897-1207-A27A-63CC-88FD53E7D77E}"/>
              </a:ext>
            </a:extLst>
          </p:cNvPr>
          <p:cNvSpPr>
            <a:spLocks noGrp="1"/>
          </p:cNvSpPr>
          <p:nvPr>
            <p:ph type="title" hasCustomPrompt="1"/>
          </p:nvPr>
        </p:nvSpPr>
        <p:spPr>
          <a:xfrm>
            <a:off x="334938" y="279652"/>
            <a:ext cx="11400444" cy="451909"/>
          </a:xfrm>
        </p:spPr>
        <p:txBody>
          <a:bodyPr/>
          <a:lstStyle/>
          <a:p>
            <a:r>
              <a:rPr lang="en-GB"/>
              <a:t>CLICK TO EDIT MASTER TITLE STYLE</a:t>
            </a:r>
          </a:p>
        </p:txBody>
      </p:sp>
      <p:sp>
        <p:nvSpPr>
          <p:cNvPr id="3" name="Text Placeholder 2">
            <a:extLst>
              <a:ext uri="{FF2B5EF4-FFF2-40B4-BE49-F238E27FC236}">
                <a16:creationId xmlns:a16="http://schemas.microsoft.com/office/drawing/2014/main" id="{F5B650B1-B1EC-60F6-78D0-5963F649B83C}"/>
              </a:ext>
            </a:extLst>
          </p:cNvPr>
          <p:cNvSpPr>
            <a:spLocks noGrp="1"/>
          </p:cNvSpPr>
          <p:nvPr>
            <p:ph type="body" idx="1"/>
          </p:nvPr>
        </p:nvSpPr>
        <p:spPr>
          <a:xfrm>
            <a:off x="454556" y="873566"/>
            <a:ext cx="5669995" cy="189083"/>
          </a:xfrm>
        </p:spPr>
        <p:txBody>
          <a:bodyPr anchor="t"/>
          <a:lstStyle>
            <a:lvl1pPr marL="0" indent="0">
              <a:buNone/>
              <a:defRPr sz="1050" b="1"/>
            </a:lvl1pPr>
            <a:lvl2pPr marL="240125" indent="0">
              <a:buNone/>
              <a:defRPr sz="1050" b="1"/>
            </a:lvl2pPr>
            <a:lvl3pPr marL="480250" indent="0">
              <a:buNone/>
              <a:defRPr sz="945" b="1"/>
            </a:lvl3pPr>
            <a:lvl4pPr marL="720375" indent="0">
              <a:buNone/>
              <a:defRPr sz="840" b="1"/>
            </a:lvl4pPr>
            <a:lvl5pPr marL="960500" indent="0">
              <a:buNone/>
              <a:defRPr sz="840" b="1"/>
            </a:lvl5pPr>
            <a:lvl6pPr marL="1200625" indent="0">
              <a:buNone/>
              <a:defRPr sz="840" b="1"/>
            </a:lvl6pPr>
            <a:lvl7pPr marL="1440750" indent="0">
              <a:buNone/>
              <a:defRPr sz="840" b="1"/>
            </a:lvl7pPr>
            <a:lvl8pPr marL="1680874" indent="0">
              <a:buNone/>
              <a:defRPr sz="840" b="1"/>
            </a:lvl8pPr>
            <a:lvl9pPr marL="1921000" indent="0">
              <a:buNone/>
              <a:defRPr sz="840" b="1"/>
            </a:lvl9pPr>
          </a:lstStyle>
          <a:p>
            <a:pPr lvl="0"/>
            <a:r>
              <a:rPr lang="en-GB"/>
              <a:t>Click to edit Master text styles</a:t>
            </a:r>
          </a:p>
        </p:txBody>
      </p:sp>
      <p:sp>
        <p:nvSpPr>
          <p:cNvPr id="4" name="Content Placeholder 3">
            <a:extLst>
              <a:ext uri="{FF2B5EF4-FFF2-40B4-BE49-F238E27FC236}">
                <a16:creationId xmlns:a16="http://schemas.microsoft.com/office/drawing/2014/main" id="{3B1BE711-3ED3-8D69-27D0-24824F42E0C6}"/>
              </a:ext>
            </a:extLst>
          </p:cNvPr>
          <p:cNvSpPr>
            <a:spLocks noGrp="1"/>
          </p:cNvSpPr>
          <p:nvPr>
            <p:ph sz="half" idx="2"/>
          </p:nvPr>
        </p:nvSpPr>
        <p:spPr>
          <a:xfrm>
            <a:off x="454557" y="1116984"/>
            <a:ext cx="5669995" cy="2081423"/>
          </a:xfrm>
        </p:spPr>
        <p:txBody>
          <a:bodyPr/>
          <a:lstStyle>
            <a:lvl1pPr>
              <a:defRPr sz="84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3B55443-02D7-C859-B644-3789B8AD5F2E}"/>
              </a:ext>
            </a:extLst>
          </p:cNvPr>
          <p:cNvSpPr>
            <a:spLocks noGrp="1"/>
          </p:cNvSpPr>
          <p:nvPr>
            <p:ph type="body" sz="quarter" idx="3"/>
          </p:nvPr>
        </p:nvSpPr>
        <p:spPr>
          <a:xfrm>
            <a:off x="6495372" y="873566"/>
            <a:ext cx="5646072" cy="189083"/>
          </a:xfrm>
        </p:spPr>
        <p:txBody>
          <a:bodyPr anchor="t"/>
          <a:lstStyle>
            <a:lvl1pPr marL="0" indent="0">
              <a:buNone/>
              <a:defRPr sz="1050" b="1"/>
            </a:lvl1pPr>
            <a:lvl2pPr marL="240125" indent="0">
              <a:buNone/>
              <a:defRPr sz="1050" b="1"/>
            </a:lvl2pPr>
            <a:lvl3pPr marL="480250" indent="0">
              <a:buNone/>
              <a:defRPr sz="945" b="1"/>
            </a:lvl3pPr>
            <a:lvl4pPr marL="720375" indent="0">
              <a:buNone/>
              <a:defRPr sz="840" b="1"/>
            </a:lvl4pPr>
            <a:lvl5pPr marL="960500" indent="0">
              <a:buNone/>
              <a:defRPr sz="840" b="1"/>
            </a:lvl5pPr>
            <a:lvl6pPr marL="1200625" indent="0">
              <a:buNone/>
              <a:defRPr sz="840" b="1"/>
            </a:lvl6pPr>
            <a:lvl7pPr marL="1440750" indent="0">
              <a:buNone/>
              <a:defRPr sz="840" b="1"/>
            </a:lvl7pPr>
            <a:lvl8pPr marL="1680874" indent="0">
              <a:buNone/>
              <a:defRPr sz="840" b="1"/>
            </a:lvl8pPr>
            <a:lvl9pPr marL="1921000" indent="0">
              <a:buNone/>
              <a:defRPr sz="840" b="1"/>
            </a:lvl9pPr>
          </a:lstStyle>
          <a:p>
            <a:pPr lvl="0"/>
            <a:r>
              <a:rPr lang="en-GB"/>
              <a:t>Click to edit Master text styles</a:t>
            </a:r>
          </a:p>
        </p:txBody>
      </p:sp>
      <p:sp>
        <p:nvSpPr>
          <p:cNvPr id="6" name="Content Placeholder 5">
            <a:extLst>
              <a:ext uri="{FF2B5EF4-FFF2-40B4-BE49-F238E27FC236}">
                <a16:creationId xmlns:a16="http://schemas.microsoft.com/office/drawing/2014/main" id="{484C7023-96DC-2C12-4623-699719B87766}"/>
              </a:ext>
            </a:extLst>
          </p:cNvPr>
          <p:cNvSpPr>
            <a:spLocks noGrp="1"/>
          </p:cNvSpPr>
          <p:nvPr>
            <p:ph sz="quarter" idx="4"/>
          </p:nvPr>
        </p:nvSpPr>
        <p:spPr>
          <a:xfrm>
            <a:off x="6495372" y="1116984"/>
            <a:ext cx="5646072" cy="2081423"/>
          </a:xfrm>
        </p:spPr>
        <p:txBody>
          <a:bodyPr/>
          <a:lstStyle>
            <a:lvl1pPr>
              <a:defRPr sz="840"/>
            </a:lvl1pPr>
            <a:lvl2pPr>
              <a:defRPr sz="840"/>
            </a:lvl2pPr>
            <a:lvl3pPr>
              <a:defRPr sz="840"/>
            </a:lvl3pPr>
            <a:lvl4pPr>
              <a:defRPr sz="840"/>
            </a:lvl4pPr>
            <a:lvl5pPr>
              <a:defRPr sz="84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A3F6EEE-4C59-E3BA-D51C-5AF00D46F7B1}"/>
              </a:ext>
            </a:extLst>
          </p:cNvPr>
          <p:cNvSpPr>
            <a:spLocks noGrp="1"/>
          </p:cNvSpPr>
          <p:nvPr>
            <p:ph type="dt" sz="half" idx="10"/>
          </p:nvPr>
        </p:nvSpPr>
        <p:spPr/>
        <p:txBody>
          <a:bodyPr/>
          <a:lstStyle/>
          <a:p>
            <a:fld id="{DCF17CE3-4982-A24C-9276-4C8EFCA0DC79}" type="datetime1">
              <a:rPr lang="en-GB" smtClean="0"/>
              <a:t>24/10/2025</a:t>
            </a:fld>
            <a:endParaRPr lang="en-GB"/>
          </a:p>
        </p:txBody>
      </p:sp>
      <p:sp>
        <p:nvSpPr>
          <p:cNvPr id="8" name="Footer Placeholder 7">
            <a:extLst>
              <a:ext uri="{FF2B5EF4-FFF2-40B4-BE49-F238E27FC236}">
                <a16:creationId xmlns:a16="http://schemas.microsoft.com/office/drawing/2014/main" id="{49D3F7F0-57E7-2F0B-3530-2E7C7582CC85}"/>
              </a:ext>
            </a:extLst>
          </p:cNvPr>
          <p:cNvSpPr>
            <a:spLocks noGrp="1"/>
          </p:cNvSpPr>
          <p:nvPr>
            <p:ph type="ftr" sz="quarter" idx="11"/>
          </p:nvPr>
        </p:nvSpPr>
        <p:spPr/>
        <p:txBody>
          <a:bodyPr/>
          <a:lstStyle/>
          <a:p>
            <a:r>
              <a:rPr lang="en-GB"/>
              <a:t>©2025 NAPIER TECHNOLOGIES LIMITED | PRIVATE &amp; CONFIDENTIAL</a:t>
            </a:r>
          </a:p>
        </p:txBody>
      </p:sp>
      <p:sp>
        <p:nvSpPr>
          <p:cNvPr id="9" name="Slide Number Placeholder 8">
            <a:extLst>
              <a:ext uri="{FF2B5EF4-FFF2-40B4-BE49-F238E27FC236}">
                <a16:creationId xmlns:a16="http://schemas.microsoft.com/office/drawing/2014/main" id="{5F9406B2-2534-87C4-1EAD-4A37B3F25251}"/>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6" name="TextBox 15">
            <a:extLst>
              <a:ext uri="{FF2B5EF4-FFF2-40B4-BE49-F238E27FC236}">
                <a16:creationId xmlns:a16="http://schemas.microsoft.com/office/drawing/2014/main" id="{3D09C0F0-BCFE-0A6F-6FCF-8B3E4F8F683F}"/>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17" name="Text Placeholder 15">
            <a:extLst>
              <a:ext uri="{FF2B5EF4-FFF2-40B4-BE49-F238E27FC236}">
                <a16:creationId xmlns:a16="http://schemas.microsoft.com/office/drawing/2014/main" id="{B7E55005-CA5C-5BA3-1309-10C85FAB0C8D}"/>
              </a:ext>
            </a:extLst>
          </p:cNvPr>
          <p:cNvSpPr>
            <a:spLocks noGrp="1"/>
          </p:cNvSpPr>
          <p:nvPr>
            <p:ph type="body" sz="quarter" idx="13" hasCustomPrompt="1"/>
          </p:nvPr>
        </p:nvSpPr>
        <p:spPr>
          <a:xfrm>
            <a:off x="1166484" y="142740"/>
            <a:ext cx="3936508"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pic>
        <p:nvPicPr>
          <p:cNvPr id="10" name="Grey slash">
            <a:extLst>
              <a:ext uri="{FF2B5EF4-FFF2-40B4-BE49-F238E27FC236}">
                <a16:creationId xmlns:a16="http://schemas.microsoft.com/office/drawing/2014/main" id="{2D05B9A2-F703-408A-BD59-8D2D9EAAF85F}"/>
              </a:ext>
            </a:extLst>
          </p:cNvPr>
          <p:cNvPicPr>
            <a:picLocks noChangeAspect="1"/>
          </p:cNvPicPr>
          <p:nvPr userDrawn="1"/>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11" name="Yellow corner image">
            <a:extLst>
              <a:ext uri="{FF2B5EF4-FFF2-40B4-BE49-F238E27FC236}">
                <a16:creationId xmlns:a16="http://schemas.microsoft.com/office/drawing/2014/main" id="{C163F239-0776-8291-268A-5E9C3F7C2B1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12" name="TextBox 11">
            <a:extLst>
              <a:ext uri="{FF2B5EF4-FFF2-40B4-BE49-F238E27FC236}">
                <a16:creationId xmlns:a16="http://schemas.microsoft.com/office/drawing/2014/main" id="{007AC06C-0F42-2E4C-EC90-1143A6C3EB5E}"/>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1764209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6" name="TextBox 5">
            <a:extLst>
              <a:ext uri="{FF2B5EF4-FFF2-40B4-BE49-F238E27FC236}">
                <a16:creationId xmlns:a16="http://schemas.microsoft.com/office/drawing/2014/main" id="{FE269206-D3C5-8504-48BD-14942366643D}"/>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7" name="Text Placeholder 15">
            <a:extLst>
              <a:ext uri="{FF2B5EF4-FFF2-40B4-BE49-F238E27FC236}">
                <a16:creationId xmlns:a16="http://schemas.microsoft.com/office/drawing/2014/main" id="{B19AD671-AE93-3EC7-157B-B5E969967C01}"/>
              </a:ext>
            </a:extLst>
          </p:cNvPr>
          <p:cNvSpPr>
            <a:spLocks noGrp="1"/>
          </p:cNvSpPr>
          <p:nvPr>
            <p:ph type="body" sz="quarter" idx="13" hasCustomPrompt="1"/>
          </p:nvPr>
        </p:nvSpPr>
        <p:spPr>
          <a:xfrm>
            <a:off x="1166484" y="142740"/>
            <a:ext cx="390816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8" name="TextBox 7">
            <a:extLst>
              <a:ext uri="{FF2B5EF4-FFF2-40B4-BE49-F238E27FC236}">
                <a16:creationId xmlns:a16="http://schemas.microsoft.com/office/drawing/2014/main" id="{70BFBE67-1E24-47EB-C13E-9E319C54B9F7}"/>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341974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rge quote">
    <p:spTree>
      <p:nvGrpSpPr>
        <p:cNvPr id="1" name=""/>
        <p:cNvGrpSpPr/>
        <p:nvPr/>
      </p:nvGrpSpPr>
      <p:grpSpPr>
        <a:xfrm>
          <a:off x="0" y="0"/>
          <a:ext cx="0" cy="0"/>
          <a:chOff x="0" y="0"/>
          <a:chExt cx="0" cy="0"/>
        </a:xfrm>
      </p:grpSpPr>
      <p:pic>
        <p:nvPicPr>
          <p:cNvPr id="10" name="Background image" descr="A red and yellow background&#10;&#10;Description automatically generated with medium confidence">
            <a:extLst>
              <a:ext uri="{FF2B5EF4-FFF2-40B4-BE49-F238E27FC236}">
                <a16:creationId xmlns:a16="http://schemas.microsoft.com/office/drawing/2014/main" id="{8EEFEED4-DE0B-BE69-8911-B791B4C6F632}"/>
              </a:ext>
            </a:extLst>
          </p:cNvPr>
          <p:cNvPicPr>
            <a:picLocks noChangeAspect="1"/>
          </p:cNvPicPr>
          <p:nvPr/>
        </p:nvPicPr>
        <p:blipFill>
          <a:blip r:embed="rId2"/>
          <a:srcRect b="58120"/>
          <a:stretch/>
        </p:blipFill>
        <p:spPr>
          <a:xfrm flipH="1">
            <a:off x="0" y="3236081"/>
            <a:ext cx="12599988" cy="365957"/>
          </a:xfrm>
          <a:prstGeom prst="rect">
            <a:avLst/>
          </a:prstGeom>
        </p:spPr>
      </p:pic>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lvl1pPr algn="ctr">
              <a:defRPr/>
            </a:lvl1p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6" name="TextBox 5">
            <a:extLst>
              <a:ext uri="{FF2B5EF4-FFF2-40B4-BE49-F238E27FC236}">
                <a16:creationId xmlns:a16="http://schemas.microsoft.com/office/drawing/2014/main" id="{FE269206-D3C5-8504-48BD-14942366643D}"/>
              </a:ext>
            </a:extLst>
          </p:cNvPr>
          <p:cNvSpPr txBox="1"/>
          <p:nvPr/>
        </p:nvSpPr>
        <p:spPr>
          <a:xfrm>
            <a:off x="5924231" y="149701"/>
            <a:ext cx="769608" cy="77988"/>
          </a:xfrm>
          <a:prstGeom prst="rect">
            <a:avLst/>
          </a:prstGeom>
          <a:noFill/>
        </p:spPr>
        <p:txBody>
          <a:bodyPr wrap="square" lIns="0" tIns="0" rIns="0" bIns="0" rtlCol="0">
            <a:noAutofit/>
          </a:bodyPr>
          <a:lstStyle/>
          <a:p>
            <a:pPr algn="ctr"/>
            <a:r>
              <a:rPr lang="en-GB" sz="368" b="1" spc="89" baseline="0">
                <a:solidFill>
                  <a:schemeClr val="tx2"/>
                </a:solidFill>
              </a:rPr>
              <a:t>NAPIER AI</a:t>
            </a:r>
            <a:endParaRPr lang="en-GB" sz="368" b="1" spc="89" baseline="0">
              <a:solidFill>
                <a:schemeClr val="accent1"/>
              </a:solidFill>
            </a:endParaRPr>
          </a:p>
        </p:txBody>
      </p:sp>
      <p:sp>
        <p:nvSpPr>
          <p:cNvPr id="9" name="Text Placeholder 8">
            <a:extLst>
              <a:ext uri="{FF2B5EF4-FFF2-40B4-BE49-F238E27FC236}">
                <a16:creationId xmlns:a16="http://schemas.microsoft.com/office/drawing/2014/main" id="{D9F391FF-256F-5EFD-6C1C-F6583CEBFCE2}"/>
              </a:ext>
            </a:extLst>
          </p:cNvPr>
          <p:cNvSpPr>
            <a:spLocks noGrp="1"/>
          </p:cNvSpPr>
          <p:nvPr>
            <p:ph type="body" sz="quarter" idx="13"/>
          </p:nvPr>
        </p:nvSpPr>
        <p:spPr>
          <a:xfrm>
            <a:off x="2116404" y="1003068"/>
            <a:ext cx="8158821" cy="2052828"/>
          </a:xfrm>
        </p:spPr>
        <p:txBody>
          <a:bodyPr/>
          <a:lstStyle>
            <a:lvl1pPr algn="ctr">
              <a:lnSpc>
                <a:spcPct val="130000"/>
              </a:lnSpc>
              <a:defRPr sz="840"/>
            </a:lvl1pPr>
          </a:lstStyle>
          <a:p>
            <a:pPr lvl="0"/>
            <a:r>
              <a:rPr lang="en-GB"/>
              <a:t>Click to edit Master text styles</a:t>
            </a:r>
          </a:p>
        </p:txBody>
      </p:sp>
      <p:grpSp>
        <p:nvGrpSpPr>
          <p:cNvPr id="11" name="Logo group">
            <a:extLst>
              <a:ext uri="{FF2B5EF4-FFF2-40B4-BE49-F238E27FC236}">
                <a16:creationId xmlns:a16="http://schemas.microsoft.com/office/drawing/2014/main" id="{0C4B5251-82C6-C4FE-3B74-4D8AC31681B9}"/>
              </a:ext>
            </a:extLst>
          </p:cNvPr>
          <p:cNvGrpSpPr/>
          <p:nvPr/>
        </p:nvGrpSpPr>
        <p:grpSpPr>
          <a:xfrm>
            <a:off x="208633" y="3365477"/>
            <a:ext cx="620029" cy="127059"/>
            <a:chOff x="201878" y="6407606"/>
            <a:chExt cx="599952" cy="241911"/>
          </a:xfrm>
        </p:grpSpPr>
        <p:sp>
          <p:nvSpPr>
            <p:cNvPr id="12" name="Freeform 11">
              <a:extLst>
                <a:ext uri="{FF2B5EF4-FFF2-40B4-BE49-F238E27FC236}">
                  <a16:creationId xmlns:a16="http://schemas.microsoft.com/office/drawing/2014/main" id="{B5C9CA21-2B53-D304-B4EE-74C5754C77E9}"/>
                </a:ext>
              </a:extLst>
            </p:cNvPr>
            <p:cNvSpPr/>
            <p:nvPr/>
          </p:nvSpPr>
          <p:spPr>
            <a:xfrm>
              <a:off x="270014" y="6407606"/>
              <a:ext cx="204188" cy="241911"/>
            </a:xfrm>
            <a:custGeom>
              <a:avLst/>
              <a:gdLst>
                <a:gd name="connsiteX0" fmla="*/ 1101804 w 1102518"/>
                <a:gd name="connsiteY0" fmla="*/ 1896 h 1306204"/>
                <a:gd name="connsiteX1" fmla="*/ 1098947 w 1102518"/>
                <a:gd name="connsiteY1" fmla="*/ 0 h 1306204"/>
                <a:gd name="connsiteX2" fmla="*/ 668417 w 1102518"/>
                <a:gd name="connsiteY2" fmla="*/ 0 h 1306204"/>
                <a:gd name="connsiteX3" fmla="*/ 664607 w 1102518"/>
                <a:gd name="connsiteY3" fmla="*/ 1896 h 1306204"/>
                <a:gd name="connsiteX4" fmla="*/ 714 w 1102518"/>
                <a:gd name="connsiteY4" fmla="*/ 1300517 h 1306204"/>
                <a:gd name="connsiteX5" fmla="*/ 714 w 1102518"/>
                <a:gd name="connsiteY5" fmla="*/ 1304309 h 1306204"/>
                <a:gd name="connsiteX6" fmla="*/ 3572 w 1102518"/>
                <a:gd name="connsiteY6" fmla="*/ 1306204 h 1306204"/>
                <a:gd name="connsiteX7" fmla="*/ 434102 w 1102518"/>
                <a:gd name="connsiteY7" fmla="*/ 1306204 h 1306204"/>
                <a:gd name="connsiteX8" fmla="*/ 437912 w 1102518"/>
                <a:gd name="connsiteY8" fmla="*/ 1304309 h 1306204"/>
                <a:gd name="connsiteX9" fmla="*/ 1101804 w 1102518"/>
                <a:gd name="connsiteY9" fmla="*/ 5687 h 1306204"/>
                <a:gd name="connsiteX10" fmla="*/ 1101804 w 1102518"/>
                <a:gd name="connsiteY10" fmla="*/ 1896 h 130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2518" h="1306204">
                  <a:moveTo>
                    <a:pt x="1101804" y="1896"/>
                  </a:moveTo>
                  <a:cubicBezTo>
                    <a:pt x="1100852" y="948"/>
                    <a:pt x="1099900" y="0"/>
                    <a:pt x="1098947" y="0"/>
                  </a:cubicBezTo>
                  <a:lnTo>
                    <a:pt x="668417" y="0"/>
                  </a:lnTo>
                  <a:cubicBezTo>
                    <a:pt x="666512" y="0"/>
                    <a:pt x="665559" y="948"/>
                    <a:pt x="664607" y="1896"/>
                  </a:cubicBezTo>
                  <a:lnTo>
                    <a:pt x="714" y="1300517"/>
                  </a:lnTo>
                  <a:cubicBezTo>
                    <a:pt x="-238" y="1301465"/>
                    <a:pt x="-238" y="1303361"/>
                    <a:pt x="714" y="1304309"/>
                  </a:cubicBezTo>
                  <a:cubicBezTo>
                    <a:pt x="1667" y="1305256"/>
                    <a:pt x="2619" y="1306204"/>
                    <a:pt x="3572" y="1306204"/>
                  </a:cubicBezTo>
                  <a:lnTo>
                    <a:pt x="434102" y="1306204"/>
                  </a:lnTo>
                  <a:cubicBezTo>
                    <a:pt x="436007" y="1306204"/>
                    <a:pt x="436959" y="1305256"/>
                    <a:pt x="437912" y="1304309"/>
                  </a:cubicBezTo>
                  <a:lnTo>
                    <a:pt x="1101804" y="5687"/>
                  </a:lnTo>
                  <a:cubicBezTo>
                    <a:pt x="1102757" y="3792"/>
                    <a:pt x="1102757" y="2844"/>
                    <a:pt x="1101804" y="1896"/>
                  </a:cubicBezTo>
                </a:path>
              </a:pathLst>
            </a:custGeom>
            <a:solidFill>
              <a:srgbClr val="FFE500"/>
            </a:solidFill>
            <a:ln w="9525" cap="flat">
              <a:noFill/>
              <a:prstDash val="solid"/>
              <a:miter/>
            </a:ln>
          </p:spPr>
          <p:txBody>
            <a:bodyPr rtlCol="0" anchor="ctr"/>
            <a:lstStyle/>
            <a:p>
              <a:endParaRPr lang="en-GB" sz="945"/>
            </a:p>
          </p:txBody>
        </p:sp>
        <p:sp>
          <p:nvSpPr>
            <p:cNvPr id="13" name="Freeform 12">
              <a:extLst>
                <a:ext uri="{FF2B5EF4-FFF2-40B4-BE49-F238E27FC236}">
                  <a16:creationId xmlns:a16="http://schemas.microsoft.com/office/drawing/2014/main" id="{29B1FD99-B132-7669-C42D-5F681BC99C27}"/>
                </a:ext>
              </a:extLst>
            </p:cNvPr>
            <p:cNvSpPr/>
            <p:nvPr/>
          </p:nvSpPr>
          <p:spPr>
            <a:xfrm>
              <a:off x="292947" y="6489940"/>
              <a:ext cx="89878" cy="76892"/>
            </a:xfrm>
            <a:custGeom>
              <a:avLst/>
              <a:gdLst>
                <a:gd name="connsiteX0" fmla="*/ 278844 w 485298"/>
                <a:gd name="connsiteY0" fmla="*/ 2844 h 415179"/>
                <a:gd name="connsiteX1" fmla="*/ 275034 w 485298"/>
                <a:gd name="connsiteY1" fmla="*/ 0 h 415179"/>
                <a:gd name="connsiteX2" fmla="*/ 213122 w 485298"/>
                <a:gd name="connsiteY2" fmla="*/ 0 h 415179"/>
                <a:gd name="connsiteX3" fmla="*/ 209312 w 485298"/>
                <a:gd name="connsiteY3" fmla="*/ 2844 h 415179"/>
                <a:gd name="connsiteX4" fmla="*/ 714 w 485298"/>
                <a:gd name="connsiteY4" fmla="*/ 408544 h 415179"/>
                <a:gd name="connsiteX5" fmla="*/ 714 w 485298"/>
                <a:gd name="connsiteY5" fmla="*/ 413284 h 415179"/>
                <a:gd name="connsiteX6" fmla="*/ 4524 w 485298"/>
                <a:gd name="connsiteY6" fmla="*/ 415180 h 415179"/>
                <a:gd name="connsiteX7" fmla="*/ 98822 w 485298"/>
                <a:gd name="connsiteY7" fmla="*/ 415180 h 415179"/>
                <a:gd name="connsiteX8" fmla="*/ 102632 w 485298"/>
                <a:gd name="connsiteY8" fmla="*/ 412336 h 415179"/>
                <a:gd name="connsiteX9" fmla="*/ 242649 w 485298"/>
                <a:gd name="connsiteY9" fmla="*/ 137445 h 415179"/>
                <a:gd name="connsiteX10" fmla="*/ 382667 w 485298"/>
                <a:gd name="connsiteY10" fmla="*/ 412336 h 415179"/>
                <a:gd name="connsiteX11" fmla="*/ 386477 w 485298"/>
                <a:gd name="connsiteY11" fmla="*/ 415180 h 415179"/>
                <a:gd name="connsiteX12" fmla="*/ 480774 w 485298"/>
                <a:gd name="connsiteY12" fmla="*/ 415180 h 415179"/>
                <a:gd name="connsiteX13" fmla="*/ 484584 w 485298"/>
                <a:gd name="connsiteY13" fmla="*/ 413284 h 415179"/>
                <a:gd name="connsiteX14" fmla="*/ 484584 w 485298"/>
                <a:gd name="connsiteY14" fmla="*/ 408544 h 415179"/>
                <a:gd name="connsiteX15" fmla="*/ 278844 w 485298"/>
                <a:gd name="connsiteY15" fmla="*/ 2844 h 4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298" h="415179">
                  <a:moveTo>
                    <a:pt x="278844" y="2844"/>
                  </a:moveTo>
                  <a:cubicBezTo>
                    <a:pt x="277892" y="948"/>
                    <a:pt x="275987" y="0"/>
                    <a:pt x="275034" y="0"/>
                  </a:cubicBezTo>
                  <a:lnTo>
                    <a:pt x="213122" y="0"/>
                  </a:lnTo>
                  <a:cubicBezTo>
                    <a:pt x="211217" y="0"/>
                    <a:pt x="209312" y="948"/>
                    <a:pt x="209312" y="2844"/>
                  </a:cubicBezTo>
                  <a:lnTo>
                    <a:pt x="714" y="408544"/>
                  </a:lnTo>
                  <a:cubicBezTo>
                    <a:pt x="-238" y="410440"/>
                    <a:pt x="-238" y="411388"/>
                    <a:pt x="714" y="413284"/>
                  </a:cubicBezTo>
                  <a:cubicBezTo>
                    <a:pt x="1667" y="415180"/>
                    <a:pt x="3572" y="415180"/>
                    <a:pt x="4524" y="415180"/>
                  </a:cubicBezTo>
                  <a:lnTo>
                    <a:pt x="98822" y="415180"/>
                  </a:lnTo>
                  <a:cubicBezTo>
                    <a:pt x="100727" y="415180"/>
                    <a:pt x="102632" y="414232"/>
                    <a:pt x="102632" y="412336"/>
                  </a:cubicBezTo>
                  <a:lnTo>
                    <a:pt x="242649" y="137445"/>
                  </a:lnTo>
                  <a:lnTo>
                    <a:pt x="382667" y="412336"/>
                  </a:lnTo>
                  <a:cubicBezTo>
                    <a:pt x="383619" y="414232"/>
                    <a:pt x="385524" y="415180"/>
                    <a:pt x="386477" y="415180"/>
                  </a:cubicBezTo>
                  <a:lnTo>
                    <a:pt x="480774" y="415180"/>
                  </a:lnTo>
                  <a:cubicBezTo>
                    <a:pt x="482679" y="415180"/>
                    <a:pt x="483632" y="414232"/>
                    <a:pt x="484584" y="413284"/>
                  </a:cubicBezTo>
                  <a:cubicBezTo>
                    <a:pt x="485537" y="411388"/>
                    <a:pt x="485537" y="410440"/>
                    <a:pt x="484584" y="408544"/>
                  </a:cubicBezTo>
                  <a:lnTo>
                    <a:pt x="278844" y="2844"/>
                  </a:lnTo>
                  <a:close/>
                </a:path>
              </a:pathLst>
            </a:custGeom>
            <a:solidFill>
              <a:schemeClr val="bg1"/>
            </a:solidFill>
            <a:ln w="9525" cap="flat">
              <a:noFill/>
              <a:prstDash val="solid"/>
              <a:miter/>
            </a:ln>
          </p:spPr>
          <p:txBody>
            <a:bodyPr rtlCol="0" anchor="ctr"/>
            <a:lstStyle/>
            <a:p>
              <a:endParaRPr lang="en-GB" sz="945"/>
            </a:p>
          </p:txBody>
        </p:sp>
        <p:sp>
          <p:nvSpPr>
            <p:cNvPr id="14" name="Freeform 13">
              <a:extLst>
                <a:ext uri="{FF2B5EF4-FFF2-40B4-BE49-F238E27FC236}">
                  <a16:creationId xmlns:a16="http://schemas.microsoft.com/office/drawing/2014/main" id="{FD035D42-D003-2D46-33DE-8CFA240D2B28}"/>
                </a:ext>
              </a:extLst>
            </p:cNvPr>
            <p:cNvSpPr/>
            <p:nvPr/>
          </p:nvSpPr>
          <p:spPr>
            <a:xfrm>
              <a:off x="393277" y="6490116"/>
              <a:ext cx="86085" cy="76716"/>
            </a:xfrm>
            <a:custGeom>
              <a:avLst/>
              <a:gdLst>
                <a:gd name="connsiteX0" fmla="*/ 364808 w 464820"/>
                <a:gd name="connsiteY0" fmla="*/ 155455 h 414231"/>
                <a:gd name="connsiteX1" fmla="*/ 325755 w 464820"/>
                <a:gd name="connsiteY1" fmla="*/ 166830 h 414231"/>
                <a:gd name="connsiteX2" fmla="*/ 129540 w 464820"/>
                <a:gd name="connsiteY2" fmla="*/ 166830 h 414231"/>
                <a:gd name="connsiteX3" fmla="*/ 125730 w 464820"/>
                <a:gd name="connsiteY3" fmla="*/ 169674 h 414231"/>
                <a:gd name="connsiteX4" fmla="*/ 88583 w 464820"/>
                <a:gd name="connsiteY4" fmla="*/ 243610 h 414231"/>
                <a:gd name="connsiteX5" fmla="*/ 88583 w 464820"/>
                <a:gd name="connsiteY5" fmla="*/ 83415 h 414231"/>
                <a:gd name="connsiteX6" fmla="*/ 322897 w 464820"/>
                <a:gd name="connsiteY6" fmla="*/ 83415 h 414231"/>
                <a:gd name="connsiteX7" fmla="*/ 376238 w 464820"/>
                <a:gd name="connsiteY7" fmla="*/ 124175 h 414231"/>
                <a:gd name="connsiteX8" fmla="*/ 364808 w 464820"/>
                <a:gd name="connsiteY8" fmla="*/ 155455 h 414231"/>
                <a:gd name="connsiteX9" fmla="*/ 331470 w 464820"/>
                <a:gd name="connsiteY9" fmla="*/ 0 h 414231"/>
                <a:gd name="connsiteX10" fmla="*/ 4763 w 464820"/>
                <a:gd name="connsiteY10" fmla="*/ 0 h 414231"/>
                <a:gd name="connsiteX11" fmla="*/ 0 w 464820"/>
                <a:gd name="connsiteY11" fmla="*/ 4739 h 414231"/>
                <a:gd name="connsiteX12" fmla="*/ 0 w 464820"/>
                <a:gd name="connsiteY12" fmla="*/ 409492 h 414231"/>
                <a:gd name="connsiteX13" fmla="*/ 4763 w 464820"/>
                <a:gd name="connsiteY13" fmla="*/ 414232 h 414231"/>
                <a:gd name="connsiteX14" fmla="*/ 82867 w 464820"/>
                <a:gd name="connsiteY14" fmla="*/ 414232 h 414231"/>
                <a:gd name="connsiteX15" fmla="*/ 87630 w 464820"/>
                <a:gd name="connsiteY15" fmla="*/ 409492 h 414231"/>
                <a:gd name="connsiteX16" fmla="*/ 87630 w 464820"/>
                <a:gd name="connsiteY16" fmla="*/ 247402 h 414231"/>
                <a:gd name="connsiteX17" fmla="*/ 91440 w 464820"/>
                <a:gd name="connsiteY17" fmla="*/ 249297 h 414231"/>
                <a:gd name="connsiteX18" fmla="*/ 306705 w 464820"/>
                <a:gd name="connsiteY18" fmla="*/ 249297 h 414231"/>
                <a:gd name="connsiteX19" fmla="*/ 393383 w 464820"/>
                <a:gd name="connsiteY19" fmla="*/ 236027 h 414231"/>
                <a:gd name="connsiteX20" fmla="*/ 445770 w 464820"/>
                <a:gd name="connsiteY20" fmla="*/ 192423 h 414231"/>
                <a:gd name="connsiteX21" fmla="*/ 464820 w 464820"/>
                <a:gd name="connsiteY21" fmla="*/ 125123 h 414231"/>
                <a:gd name="connsiteX22" fmla="*/ 427672 w 464820"/>
                <a:gd name="connsiteY22" fmla="*/ 34124 h 414231"/>
                <a:gd name="connsiteX23" fmla="*/ 331470 w 464820"/>
                <a:gd name="connsiteY23" fmla="*/ 0 h 41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4820" h="414231">
                  <a:moveTo>
                    <a:pt x="364808" y="155455"/>
                  </a:moveTo>
                  <a:cubicBezTo>
                    <a:pt x="356235" y="163039"/>
                    <a:pt x="343853" y="166830"/>
                    <a:pt x="325755" y="166830"/>
                  </a:cubicBezTo>
                  <a:lnTo>
                    <a:pt x="129540" y="166830"/>
                  </a:lnTo>
                  <a:cubicBezTo>
                    <a:pt x="127635" y="166830"/>
                    <a:pt x="126683" y="167778"/>
                    <a:pt x="125730" y="169674"/>
                  </a:cubicBezTo>
                  <a:lnTo>
                    <a:pt x="88583" y="243610"/>
                  </a:lnTo>
                  <a:lnTo>
                    <a:pt x="88583" y="83415"/>
                  </a:lnTo>
                  <a:lnTo>
                    <a:pt x="322897" y="83415"/>
                  </a:lnTo>
                  <a:cubicBezTo>
                    <a:pt x="369570" y="83415"/>
                    <a:pt x="376238" y="104269"/>
                    <a:pt x="376238" y="124175"/>
                  </a:cubicBezTo>
                  <a:cubicBezTo>
                    <a:pt x="376238" y="138393"/>
                    <a:pt x="372428" y="148820"/>
                    <a:pt x="364808" y="155455"/>
                  </a:cubicBezTo>
                  <a:moveTo>
                    <a:pt x="331470" y="0"/>
                  </a:moveTo>
                  <a:lnTo>
                    <a:pt x="4763" y="0"/>
                  </a:lnTo>
                  <a:cubicBezTo>
                    <a:pt x="1905" y="0"/>
                    <a:pt x="0" y="1896"/>
                    <a:pt x="0" y="4739"/>
                  </a:cubicBezTo>
                  <a:lnTo>
                    <a:pt x="0" y="409492"/>
                  </a:lnTo>
                  <a:cubicBezTo>
                    <a:pt x="0" y="412336"/>
                    <a:pt x="1905" y="414232"/>
                    <a:pt x="4763" y="414232"/>
                  </a:cubicBezTo>
                  <a:lnTo>
                    <a:pt x="82867" y="414232"/>
                  </a:lnTo>
                  <a:cubicBezTo>
                    <a:pt x="85725" y="414232"/>
                    <a:pt x="87630" y="412336"/>
                    <a:pt x="87630" y="409492"/>
                  </a:cubicBezTo>
                  <a:lnTo>
                    <a:pt x="87630" y="247402"/>
                  </a:lnTo>
                  <a:cubicBezTo>
                    <a:pt x="88583" y="249297"/>
                    <a:pt x="89535" y="249297"/>
                    <a:pt x="91440" y="249297"/>
                  </a:cubicBezTo>
                  <a:lnTo>
                    <a:pt x="306705" y="249297"/>
                  </a:lnTo>
                  <a:cubicBezTo>
                    <a:pt x="343853" y="249297"/>
                    <a:pt x="372428" y="244558"/>
                    <a:pt x="393383" y="236027"/>
                  </a:cubicBezTo>
                  <a:cubicBezTo>
                    <a:pt x="415290" y="226548"/>
                    <a:pt x="433388" y="212329"/>
                    <a:pt x="445770" y="192423"/>
                  </a:cubicBezTo>
                  <a:cubicBezTo>
                    <a:pt x="458153" y="172518"/>
                    <a:pt x="464820" y="149768"/>
                    <a:pt x="464820" y="125123"/>
                  </a:cubicBezTo>
                  <a:cubicBezTo>
                    <a:pt x="464820" y="87207"/>
                    <a:pt x="452438" y="55926"/>
                    <a:pt x="427672" y="34124"/>
                  </a:cubicBezTo>
                  <a:cubicBezTo>
                    <a:pt x="403860" y="11375"/>
                    <a:pt x="371475" y="0"/>
                    <a:pt x="331470" y="0"/>
                  </a:cubicBezTo>
                </a:path>
              </a:pathLst>
            </a:custGeom>
            <a:solidFill>
              <a:schemeClr val="bg1"/>
            </a:solidFill>
            <a:ln w="9525" cap="flat">
              <a:noFill/>
              <a:prstDash val="solid"/>
              <a:miter/>
            </a:ln>
          </p:spPr>
          <p:txBody>
            <a:bodyPr rtlCol="0" anchor="ctr"/>
            <a:lstStyle/>
            <a:p>
              <a:endParaRPr lang="en-GB" sz="945"/>
            </a:p>
          </p:txBody>
        </p:sp>
        <p:sp>
          <p:nvSpPr>
            <p:cNvPr id="15" name="Freeform 14">
              <a:extLst>
                <a:ext uri="{FF2B5EF4-FFF2-40B4-BE49-F238E27FC236}">
                  <a16:creationId xmlns:a16="http://schemas.microsoft.com/office/drawing/2014/main" id="{65C4182A-FF01-E6C1-EE95-2C788AFE0BA7}"/>
                </a:ext>
              </a:extLst>
            </p:cNvPr>
            <p:cNvSpPr/>
            <p:nvPr/>
          </p:nvSpPr>
          <p:spPr>
            <a:xfrm>
              <a:off x="629306" y="6490467"/>
              <a:ext cx="87276" cy="76541"/>
            </a:xfrm>
            <a:custGeom>
              <a:avLst/>
              <a:gdLst>
                <a:gd name="connsiteX0" fmla="*/ 362902 w 471249"/>
                <a:gd name="connsiteY0" fmla="*/ 153560 h 413283"/>
                <a:gd name="connsiteX1" fmla="*/ 344805 w 471249"/>
                <a:gd name="connsiteY1" fmla="*/ 163039 h 413283"/>
                <a:gd name="connsiteX2" fmla="*/ 324802 w 471249"/>
                <a:gd name="connsiteY2" fmla="*/ 164934 h 413283"/>
                <a:gd name="connsiteX3" fmla="*/ 242887 w 471249"/>
                <a:gd name="connsiteY3" fmla="*/ 164934 h 413283"/>
                <a:gd name="connsiteX4" fmla="*/ 213360 w 471249"/>
                <a:gd name="connsiteY4" fmla="*/ 164934 h 413283"/>
                <a:gd name="connsiteX5" fmla="*/ 128588 w 471249"/>
                <a:gd name="connsiteY5" fmla="*/ 164934 h 413283"/>
                <a:gd name="connsiteX6" fmla="*/ 124777 w 471249"/>
                <a:gd name="connsiteY6" fmla="*/ 167778 h 413283"/>
                <a:gd name="connsiteX7" fmla="*/ 87630 w 471249"/>
                <a:gd name="connsiteY7" fmla="*/ 241714 h 413283"/>
                <a:gd name="connsiteX8" fmla="*/ 87630 w 471249"/>
                <a:gd name="connsiteY8" fmla="*/ 216121 h 413283"/>
                <a:gd name="connsiteX9" fmla="*/ 87630 w 471249"/>
                <a:gd name="connsiteY9" fmla="*/ 81519 h 413283"/>
                <a:gd name="connsiteX10" fmla="*/ 154305 w 471249"/>
                <a:gd name="connsiteY10" fmla="*/ 81519 h 413283"/>
                <a:gd name="connsiteX11" fmla="*/ 301942 w 471249"/>
                <a:gd name="connsiteY11" fmla="*/ 81519 h 413283"/>
                <a:gd name="connsiteX12" fmla="*/ 320992 w 471249"/>
                <a:gd name="connsiteY12" fmla="*/ 81519 h 413283"/>
                <a:gd name="connsiteX13" fmla="*/ 374333 w 471249"/>
                <a:gd name="connsiteY13" fmla="*/ 122279 h 413283"/>
                <a:gd name="connsiteX14" fmla="*/ 362902 w 471249"/>
                <a:gd name="connsiteY14" fmla="*/ 153560 h 413283"/>
                <a:gd name="connsiteX15" fmla="*/ 470535 w 471249"/>
                <a:gd name="connsiteY15" fmla="*/ 405701 h 413283"/>
                <a:gd name="connsiteX16" fmla="*/ 383858 w 471249"/>
                <a:gd name="connsiteY16" fmla="*/ 237923 h 413283"/>
                <a:gd name="connsiteX17" fmla="*/ 392430 w 471249"/>
                <a:gd name="connsiteY17" fmla="*/ 235079 h 413283"/>
                <a:gd name="connsiteX18" fmla="*/ 444817 w 471249"/>
                <a:gd name="connsiteY18" fmla="*/ 191476 h 413283"/>
                <a:gd name="connsiteX19" fmla="*/ 463867 w 471249"/>
                <a:gd name="connsiteY19" fmla="*/ 124175 h 413283"/>
                <a:gd name="connsiteX20" fmla="*/ 426720 w 471249"/>
                <a:gd name="connsiteY20" fmla="*/ 33176 h 413283"/>
                <a:gd name="connsiteX21" fmla="*/ 330517 w 471249"/>
                <a:gd name="connsiteY21" fmla="*/ 0 h 413283"/>
                <a:gd name="connsiteX22" fmla="*/ 259080 w 471249"/>
                <a:gd name="connsiteY22" fmla="*/ 0 h 413283"/>
                <a:gd name="connsiteX23" fmla="*/ 195262 w 471249"/>
                <a:gd name="connsiteY23" fmla="*/ 0 h 413283"/>
                <a:gd name="connsiteX24" fmla="*/ 4763 w 471249"/>
                <a:gd name="connsiteY24" fmla="*/ 0 h 413283"/>
                <a:gd name="connsiteX25" fmla="*/ 0 w 471249"/>
                <a:gd name="connsiteY25" fmla="*/ 4739 h 413283"/>
                <a:gd name="connsiteX26" fmla="*/ 0 w 471249"/>
                <a:gd name="connsiteY26" fmla="*/ 392430 h 413283"/>
                <a:gd name="connsiteX27" fmla="*/ 0 w 471249"/>
                <a:gd name="connsiteY27" fmla="*/ 408544 h 413283"/>
                <a:gd name="connsiteX28" fmla="*/ 4763 w 471249"/>
                <a:gd name="connsiteY28" fmla="*/ 413284 h 413283"/>
                <a:gd name="connsiteX29" fmla="*/ 82867 w 471249"/>
                <a:gd name="connsiteY29" fmla="*/ 413284 h 413283"/>
                <a:gd name="connsiteX30" fmla="*/ 87630 w 471249"/>
                <a:gd name="connsiteY30" fmla="*/ 408544 h 413283"/>
                <a:gd name="connsiteX31" fmla="*/ 87630 w 471249"/>
                <a:gd name="connsiteY31" fmla="*/ 245506 h 413283"/>
                <a:gd name="connsiteX32" fmla="*/ 91440 w 471249"/>
                <a:gd name="connsiteY32" fmla="*/ 247402 h 413283"/>
                <a:gd name="connsiteX33" fmla="*/ 172402 w 471249"/>
                <a:gd name="connsiteY33" fmla="*/ 247402 h 413283"/>
                <a:gd name="connsiteX34" fmla="*/ 249555 w 471249"/>
                <a:gd name="connsiteY34" fmla="*/ 247402 h 413283"/>
                <a:gd name="connsiteX35" fmla="*/ 305752 w 471249"/>
                <a:gd name="connsiteY35" fmla="*/ 284370 h 413283"/>
                <a:gd name="connsiteX36" fmla="*/ 370523 w 471249"/>
                <a:gd name="connsiteY36" fmla="*/ 409492 h 413283"/>
                <a:gd name="connsiteX37" fmla="*/ 374333 w 471249"/>
                <a:gd name="connsiteY37" fmla="*/ 412336 h 413283"/>
                <a:gd name="connsiteX38" fmla="*/ 466725 w 471249"/>
                <a:gd name="connsiteY38" fmla="*/ 412336 h 413283"/>
                <a:gd name="connsiteX39" fmla="*/ 470535 w 471249"/>
                <a:gd name="connsiteY39" fmla="*/ 410440 h 413283"/>
                <a:gd name="connsiteX40" fmla="*/ 470535 w 471249"/>
                <a:gd name="connsiteY40" fmla="*/ 405701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1249" h="413283">
                  <a:moveTo>
                    <a:pt x="362902" y="153560"/>
                  </a:moveTo>
                  <a:cubicBezTo>
                    <a:pt x="358140" y="158299"/>
                    <a:pt x="351473" y="160195"/>
                    <a:pt x="344805" y="163039"/>
                  </a:cubicBezTo>
                  <a:cubicBezTo>
                    <a:pt x="339090" y="164934"/>
                    <a:pt x="332423" y="164934"/>
                    <a:pt x="324802" y="164934"/>
                  </a:cubicBezTo>
                  <a:lnTo>
                    <a:pt x="242887" y="164934"/>
                  </a:lnTo>
                  <a:lnTo>
                    <a:pt x="213360" y="164934"/>
                  </a:lnTo>
                  <a:lnTo>
                    <a:pt x="128588" y="164934"/>
                  </a:lnTo>
                  <a:cubicBezTo>
                    <a:pt x="126683" y="164934"/>
                    <a:pt x="125730" y="165882"/>
                    <a:pt x="124777" y="167778"/>
                  </a:cubicBezTo>
                  <a:lnTo>
                    <a:pt x="87630" y="241714"/>
                  </a:lnTo>
                  <a:lnTo>
                    <a:pt x="87630" y="216121"/>
                  </a:lnTo>
                  <a:lnTo>
                    <a:pt x="87630" y="81519"/>
                  </a:lnTo>
                  <a:lnTo>
                    <a:pt x="154305" y="81519"/>
                  </a:lnTo>
                  <a:lnTo>
                    <a:pt x="301942" y="81519"/>
                  </a:lnTo>
                  <a:lnTo>
                    <a:pt x="320992" y="81519"/>
                  </a:lnTo>
                  <a:cubicBezTo>
                    <a:pt x="367665" y="81519"/>
                    <a:pt x="374333" y="102373"/>
                    <a:pt x="374333" y="122279"/>
                  </a:cubicBezTo>
                  <a:cubicBezTo>
                    <a:pt x="374333" y="136497"/>
                    <a:pt x="371475" y="146924"/>
                    <a:pt x="362902" y="153560"/>
                  </a:cubicBezTo>
                  <a:moveTo>
                    <a:pt x="470535" y="405701"/>
                  </a:moveTo>
                  <a:lnTo>
                    <a:pt x="383858" y="237923"/>
                  </a:lnTo>
                  <a:cubicBezTo>
                    <a:pt x="386715" y="236975"/>
                    <a:pt x="389573" y="236027"/>
                    <a:pt x="392430" y="235079"/>
                  </a:cubicBezTo>
                  <a:cubicBezTo>
                    <a:pt x="414337" y="225600"/>
                    <a:pt x="432435" y="211381"/>
                    <a:pt x="444817" y="191476"/>
                  </a:cubicBezTo>
                  <a:cubicBezTo>
                    <a:pt x="457200" y="171570"/>
                    <a:pt x="463867" y="148820"/>
                    <a:pt x="463867" y="124175"/>
                  </a:cubicBezTo>
                  <a:cubicBezTo>
                    <a:pt x="463867" y="86259"/>
                    <a:pt x="451485" y="54978"/>
                    <a:pt x="426720" y="33176"/>
                  </a:cubicBezTo>
                  <a:cubicBezTo>
                    <a:pt x="402908" y="10427"/>
                    <a:pt x="370523" y="0"/>
                    <a:pt x="330517" y="0"/>
                  </a:cubicBezTo>
                  <a:lnTo>
                    <a:pt x="259080" y="0"/>
                  </a:lnTo>
                  <a:lnTo>
                    <a:pt x="195262" y="0"/>
                  </a:lnTo>
                  <a:lnTo>
                    <a:pt x="4763" y="0"/>
                  </a:lnTo>
                  <a:cubicBezTo>
                    <a:pt x="1905" y="0"/>
                    <a:pt x="0" y="1896"/>
                    <a:pt x="0" y="4739"/>
                  </a:cubicBezTo>
                  <a:lnTo>
                    <a:pt x="0" y="392430"/>
                  </a:lnTo>
                  <a:lnTo>
                    <a:pt x="0" y="408544"/>
                  </a:lnTo>
                  <a:cubicBezTo>
                    <a:pt x="0" y="411388"/>
                    <a:pt x="1905" y="413284"/>
                    <a:pt x="4763" y="413284"/>
                  </a:cubicBezTo>
                  <a:lnTo>
                    <a:pt x="82867" y="413284"/>
                  </a:lnTo>
                  <a:cubicBezTo>
                    <a:pt x="85725" y="413284"/>
                    <a:pt x="87630" y="411388"/>
                    <a:pt x="87630" y="408544"/>
                  </a:cubicBezTo>
                  <a:lnTo>
                    <a:pt x="87630" y="245506"/>
                  </a:lnTo>
                  <a:cubicBezTo>
                    <a:pt x="88583" y="247402"/>
                    <a:pt x="89535" y="247402"/>
                    <a:pt x="91440" y="247402"/>
                  </a:cubicBezTo>
                  <a:lnTo>
                    <a:pt x="172402" y="247402"/>
                  </a:lnTo>
                  <a:lnTo>
                    <a:pt x="249555" y="247402"/>
                  </a:lnTo>
                  <a:cubicBezTo>
                    <a:pt x="265748" y="247402"/>
                    <a:pt x="286702" y="249297"/>
                    <a:pt x="305752" y="284370"/>
                  </a:cubicBezTo>
                  <a:lnTo>
                    <a:pt x="370523" y="409492"/>
                  </a:lnTo>
                  <a:cubicBezTo>
                    <a:pt x="371475" y="411388"/>
                    <a:pt x="373380" y="412336"/>
                    <a:pt x="374333" y="412336"/>
                  </a:cubicBezTo>
                  <a:lnTo>
                    <a:pt x="466725" y="412336"/>
                  </a:lnTo>
                  <a:cubicBezTo>
                    <a:pt x="468630" y="412336"/>
                    <a:pt x="469583" y="411388"/>
                    <a:pt x="470535" y="410440"/>
                  </a:cubicBezTo>
                  <a:cubicBezTo>
                    <a:pt x="471487" y="409492"/>
                    <a:pt x="471487" y="407596"/>
                    <a:pt x="470535" y="405701"/>
                  </a:cubicBezTo>
                </a:path>
              </a:pathLst>
            </a:custGeom>
            <a:solidFill>
              <a:schemeClr val="bg1"/>
            </a:solidFill>
            <a:ln w="9525" cap="flat">
              <a:noFill/>
              <a:prstDash val="solid"/>
              <a:miter/>
            </a:ln>
          </p:spPr>
          <p:txBody>
            <a:bodyPr rtlCol="0" anchor="ctr"/>
            <a:lstStyle/>
            <a:p>
              <a:endParaRPr lang="en-GB" sz="945"/>
            </a:p>
          </p:txBody>
        </p:sp>
        <p:sp>
          <p:nvSpPr>
            <p:cNvPr id="16" name="Freeform 15">
              <a:extLst>
                <a:ext uri="{FF2B5EF4-FFF2-40B4-BE49-F238E27FC236}">
                  <a16:creationId xmlns:a16="http://schemas.microsoft.com/office/drawing/2014/main" id="{16036A8D-DB48-054E-297D-80EC77BD7390}"/>
                </a:ext>
              </a:extLst>
            </p:cNvPr>
            <p:cNvSpPr/>
            <p:nvPr/>
          </p:nvSpPr>
          <p:spPr>
            <a:xfrm>
              <a:off x="492064" y="6490291"/>
              <a:ext cx="16229" cy="76541"/>
            </a:xfrm>
            <a:custGeom>
              <a:avLst/>
              <a:gdLst>
                <a:gd name="connsiteX0" fmla="*/ 81915 w 87629"/>
                <a:gd name="connsiteY0" fmla="*/ 0 h 413283"/>
                <a:gd name="connsiteX1" fmla="*/ 4763 w 87629"/>
                <a:gd name="connsiteY1" fmla="*/ 0 h 413283"/>
                <a:gd name="connsiteX2" fmla="*/ 0 w 87629"/>
                <a:gd name="connsiteY2" fmla="*/ 4739 h 413283"/>
                <a:gd name="connsiteX3" fmla="*/ 0 w 87629"/>
                <a:gd name="connsiteY3" fmla="*/ 408544 h 413283"/>
                <a:gd name="connsiteX4" fmla="*/ 4763 w 87629"/>
                <a:gd name="connsiteY4" fmla="*/ 413284 h 413283"/>
                <a:gd name="connsiteX5" fmla="*/ 82867 w 87629"/>
                <a:gd name="connsiteY5" fmla="*/ 413284 h 413283"/>
                <a:gd name="connsiteX6" fmla="*/ 87630 w 87629"/>
                <a:gd name="connsiteY6" fmla="*/ 408544 h 413283"/>
                <a:gd name="connsiteX7" fmla="*/ 87630 w 87629"/>
                <a:gd name="connsiteY7" fmla="*/ 4739 h 413283"/>
                <a:gd name="connsiteX8" fmla="*/ 81915 w 87629"/>
                <a:gd name="connsiteY8" fmla="*/ 0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29" h="413283">
                  <a:moveTo>
                    <a:pt x="81915" y="0"/>
                  </a:moveTo>
                  <a:lnTo>
                    <a:pt x="4763" y="0"/>
                  </a:lnTo>
                  <a:cubicBezTo>
                    <a:pt x="1905" y="0"/>
                    <a:pt x="0" y="1896"/>
                    <a:pt x="0" y="4739"/>
                  </a:cubicBezTo>
                  <a:lnTo>
                    <a:pt x="0" y="408544"/>
                  </a:lnTo>
                  <a:cubicBezTo>
                    <a:pt x="0" y="411388"/>
                    <a:pt x="1905" y="413284"/>
                    <a:pt x="4763" y="413284"/>
                  </a:cubicBezTo>
                  <a:lnTo>
                    <a:pt x="82867" y="413284"/>
                  </a:lnTo>
                  <a:cubicBezTo>
                    <a:pt x="85725" y="413284"/>
                    <a:pt x="87630" y="411388"/>
                    <a:pt x="87630" y="408544"/>
                  </a:cubicBezTo>
                  <a:lnTo>
                    <a:pt x="87630" y="4739"/>
                  </a:lnTo>
                  <a:cubicBezTo>
                    <a:pt x="86678" y="1896"/>
                    <a:pt x="84772" y="0"/>
                    <a:pt x="81915" y="0"/>
                  </a:cubicBezTo>
                </a:path>
              </a:pathLst>
            </a:custGeom>
            <a:solidFill>
              <a:schemeClr val="bg1"/>
            </a:solidFill>
            <a:ln w="9525" cap="flat">
              <a:noFill/>
              <a:prstDash val="solid"/>
              <a:miter/>
            </a:ln>
          </p:spPr>
          <p:txBody>
            <a:bodyPr rtlCol="0" anchor="ctr"/>
            <a:lstStyle/>
            <a:p>
              <a:endParaRPr lang="en-GB" sz="945"/>
            </a:p>
          </p:txBody>
        </p:sp>
        <p:sp>
          <p:nvSpPr>
            <p:cNvPr id="17" name="Freeform 16">
              <a:extLst>
                <a:ext uri="{FF2B5EF4-FFF2-40B4-BE49-F238E27FC236}">
                  <a16:creationId xmlns:a16="http://schemas.microsoft.com/office/drawing/2014/main" id="{9172A9D0-1B3E-BA1D-5935-0A9BC6991F94}"/>
                </a:ext>
              </a:extLst>
            </p:cNvPr>
            <p:cNvSpPr/>
            <p:nvPr/>
          </p:nvSpPr>
          <p:spPr>
            <a:xfrm>
              <a:off x="526639" y="6490291"/>
              <a:ext cx="86085" cy="76365"/>
            </a:xfrm>
            <a:custGeom>
              <a:avLst/>
              <a:gdLst>
                <a:gd name="connsiteX0" fmla="*/ 460057 w 464819"/>
                <a:gd name="connsiteY0" fmla="*/ 0 h 412335"/>
                <a:gd name="connsiteX1" fmla="*/ 4763 w 464819"/>
                <a:gd name="connsiteY1" fmla="*/ 0 h 412335"/>
                <a:gd name="connsiteX2" fmla="*/ 0 w 464819"/>
                <a:gd name="connsiteY2" fmla="*/ 4739 h 412335"/>
                <a:gd name="connsiteX3" fmla="*/ 0 w 464819"/>
                <a:gd name="connsiteY3" fmla="*/ 407596 h 412335"/>
                <a:gd name="connsiteX4" fmla="*/ 1905 w 464819"/>
                <a:gd name="connsiteY4" fmla="*/ 410440 h 412335"/>
                <a:gd name="connsiteX5" fmla="*/ 4763 w 464819"/>
                <a:gd name="connsiteY5" fmla="*/ 412336 h 412335"/>
                <a:gd name="connsiteX6" fmla="*/ 460057 w 464819"/>
                <a:gd name="connsiteY6" fmla="*/ 412336 h 412335"/>
                <a:gd name="connsiteX7" fmla="*/ 464820 w 464819"/>
                <a:gd name="connsiteY7" fmla="*/ 407596 h 412335"/>
                <a:gd name="connsiteX8" fmla="*/ 464820 w 464819"/>
                <a:gd name="connsiteY8" fmla="*/ 333660 h 412335"/>
                <a:gd name="connsiteX9" fmla="*/ 462915 w 464819"/>
                <a:gd name="connsiteY9" fmla="*/ 330817 h 412335"/>
                <a:gd name="connsiteX10" fmla="*/ 460057 w 464819"/>
                <a:gd name="connsiteY10" fmla="*/ 328921 h 412335"/>
                <a:gd name="connsiteX11" fmla="*/ 87630 w 464819"/>
                <a:gd name="connsiteY11" fmla="*/ 328921 h 412335"/>
                <a:gd name="connsiteX12" fmla="*/ 87630 w 464819"/>
                <a:gd name="connsiteY12" fmla="*/ 243610 h 412335"/>
                <a:gd name="connsiteX13" fmla="*/ 87630 w 464819"/>
                <a:gd name="connsiteY13" fmla="*/ 244558 h 412335"/>
                <a:gd name="connsiteX14" fmla="*/ 91440 w 464819"/>
                <a:gd name="connsiteY14" fmla="*/ 246454 h 412335"/>
                <a:gd name="connsiteX15" fmla="*/ 401955 w 464819"/>
                <a:gd name="connsiteY15" fmla="*/ 246454 h 412335"/>
                <a:gd name="connsiteX16" fmla="*/ 405765 w 464819"/>
                <a:gd name="connsiteY16" fmla="*/ 243610 h 412335"/>
                <a:gd name="connsiteX17" fmla="*/ 442913 w 464819"/>
                <a:gd name="connsiteY17" fmla="*/ 169674 h 412335"/>
                <a:gd name="connsiteX18" fmla="*/ 442913 w 464819"/>
                <a:gd name="connsiteY18" fmla="*/ 164934 h 412335"/>
                <a:gd name="connsiteX19" fmla="*/ 439102 w 464819"/>
                <a:gd name="connsiteY19" fmla="*/ 163039 h 412335"/>
                <a:gd name="connsiteX20" fmla="*/ 128588 w 464819"/>
                <a:gd name="connsiteY20" fmla="*/ 163039 h 412335"/>
                <a:gd name="connsiteX21" fmla="*/ 124777 w 464819"/>
                <a:gd name="connsiteY21" fmla="*/ 165882 h 412335"/>
                <a:gd name="connsiteX22" fmla="*/ 87630 w 464819"/>
                <a:gd name="connsiteY22" fmla="*/ 239818 h 412335"/>
                <a:gd name="connsiteX23" fmla="*/ 87630 w 464819"/>
                <a:gd name="connsiteY23" fmla="*/ 83415 h 412335"/>
                <a:gd name="connsiteX24" fmla="*/ 460057 w 464819"/>
                <a:gd name="connsiteY24" fmla="*/ 83415 h 412335"/>
                <a:gd name="connsiteX25" fmla="*/ 464820 w 464819"/>
                <a:gd name="connsiteY25" fmla="*/ 78676 h 412335"/>
                <a:gd name="connsiteX26" fmla="*/ 464820 w 464819"/>
                <a:gd name="connsiteY26" fmla="*/ 4739 h 412335"/>
                <a:gd name="connsiteX27" fmla="*/ 460057 w 464819"/>
                <a:gd name="connsiteY27" fmla="*/ 0 h 4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819" h="412335">
                  <a:moveTo>
                    <a:pt x="460057" y="0"/>
                  </a:moveTo>
                  <a:lnTo>
                    <a:pt x="4763" y="0"/>
                  </a:lnTo>
                  <a:cubicBezTo>
                    <a:pt x="1905" y="0"/>
                    <a:pt x="0" y="1896"/>
                    <a:pt x="0" y="4739"/>
                  </a:cubicBezTo>
                  <a:lnTo>
                    <a:pt x="0" y="407596"/>
                  </a:lnTo>
                  <a:cubicBezTo>
                    <a:pt x="0" y="408544"/>
                    <a:pt x="952" y="410440"/>
                    <a:pt x="1905" y="410440"/>
                  </a:cubicBezTo>
                  <a:cubicBezTo>
                    <a:pt x="2857" y="411388"/>
                    <a:pt x="3810" y="412336"/>
                    <a:pt x="4763" y="412336"/>
                  </a:cubicBezTo>
                  <a:lnTo>
                    <a:pt x="460057" y="412336"/>
                  </a:lnTo>
                  <a:cubicBezTo>
                    <a:pt x="462915" y="412336"/>
                    <a:pt x="464820" y="410440"/>
                    <a:pt x="464820" y="407596"/>
                  </a:cubicBezTo>
                  <a:lnTo>
                    <a:pt x="464820" y="333660"/>
                  </a:lnTo>
                  <a:cubicBezTo>
                    <a:pt x="464820" y="332712"/>
                    <a:pt x="463867" y="330817"/>
                    <a:pt x="462915" y="330817"/>
                  </a:cubicBezTo>
                  <a:cubicBezTo>
                    <a:pt x="461963" y="329869"/>
                    <a:pt x="461010" y="328921"/>
                    <a:pt x="460057" y="328921"/>
                  </a:cubicBezTo>
                  <a:lnTo>
                    <a:pt x="87630" y="328921"/>
                  </a:lnTo>
                  <a:lnTo>
                    <a:pt x="87630" y="243610"/>
                  </a:lnTo>
                  <a:lnTo>
                    <a:pt x="87630" y="244558"/>
                  </a:lnTo>
                  <a:cubicBezTo>
                    <a:pt x="88582" y="246454"/>
                    <a:pt x="89535" y="246454"/>
                    <a:pt x="91440" y="246454"/>
                  </a:cubicBezTo>
                  <a:lnTo>
                    <a:pt x="401955" y="246454"/>
                  </a:lnTo>
                  <a:cubicBezTo>
                    <a:pt x="403860" y="246454"/>
                    <a:pt x="404813" y="245506"/>
                    <a:pt x="405765" y="243610"/>
                  </a:cubicBezTo>
                  <a:lnTo>
                    <a:pt x="442913" y="169674"/>
                  </a:lnTo>
                  <a:cubicBezTo>
                    <a:pt x="443865" y="167778"/>
                    <a:pt x="443865" y="166830"/>
                    <a:pt x="442913" y="164934"/>
                  </a:cubicBezTo>
                  <a:cubicBezTo>
                    <a:pt x="441960" y="163039"/>
                    <a:pt x="441007" y="163039"/>
                    <a:pt x="439102" y="163039"/>
                  </a:cubicBezTo>
                  <a:lnTo>
                    <a:pt x="128588" y="163039"/>
                  </a:lnTo>
                  <a:cubicBezTo>
                    <a:pt x="126682" y="163039"/>
                    <a:pt x="125730" y="163986"/>
                    <a:pt x="124777" y="165882"/>
                  </a:cubicBezTo>
                  <a:lnTo>
                    <a:pt x="87630" y="239818"/>
                  </a:lnTo>
                  <a:lnTo>
                    <a:pt x="87630" y="83415"/>
                  </a:lnTo>
                  <a:lnTo>
                    <a:pt x="460057" y="83415"/>
                  </a:lnTo>
                  <a:cubicBezTo>
                    <a:pt x="462915" y="83415"/>
                    <a:pt x="464820" y="81519"/>
                    <a:pt x="464820" y="78676"/>
                  </a:cubicBezTo>
                  <a:lnTo>
                    <a:pt x="464820" y="4739"/>
                  </a:lnTo>
                  <a:cubicBezTo>
                    <a:pt x="464820" y="1896"/>
                    <a:pt x="462915" y="0"/>
                    <a:pt x="460057" y="0"/>
                  </a:cubicBezTo>
                </a:path>
              </a:pathLst>
            </a:custGeom>
            <a:solidFill>
              <a:schemeClr val="bg1"/>
            </a:solidFill>
            <a:ln w="9525" cap="flat">
              <a:noFill/>
              <a:prstDash val="solid"/>
              <a:miter/>
            </a:ln>
          </p:spPr>
          <p:txBody>
            <a:bodyPr rtlCol="0" anchor="ctr"/>
            <a:lstStyle/>
            <a:p>
              <a:endParaRPr lang="en-GB" sz="945"/>
            </a:p>
          </p:txBody>
        </p:sp>
        <p:sp>
          <p:nvSpPr>
            <p:cNvPr id="18" name="Freeform 17">
              <a:extLst>
                <a:ext uri="{FF2B5EF4-FFF2-40B4-BE49-F238E27FC236}">
                  <a16:creationId xmlns:a16="http://schemas.microsoft.com/office/drawing/2014/main" id="{460BD286-5F4F-B78C-37D5-84C97E424565}"/>
                </a:ext>
              </a:extLst>
            </p:cNvPr>
            <p:cNvSpPr/>
            <p:nvPr/>
          </p:nvSpPr>
          <p:spPr>
            <a:xfrm>
              <a:off x="201878" y="6490291"/>
              <a:ext cx="82381" cy="76541"/>
            </a:xfrm>
            <a:custGeom>
              <a:avLst/>
              <a:gdLst>
                <a:gd name="connsiteX0" fmla="*/ 439103 w 444817"/>
                <a:gd name="connsiteY0" fmla="*/ 0 h 413283"/>
                <a:gd name="connsiteX1" fmla="*/ 361950 w 444817"/>
                <a:gd name="connsiteY1" fmla="*/ 0 h 413283"/>
                <a:gd name="connsiteX2" fmla="*/ 357188 w 444817"/>
                <a:gd name="connsiteY2" fmla="*/ 4739 h 413283"/>
                <a:gd name="connsiteX3" fmla="*/ 357188 w 444817"/>
                <a:gd name="connsiteY3" fmla="*/ 272047 h 413283"/>
                <a:gd name="connsiteX4" fmla="*/ 68580 w 444817"/>
                <a:gd name="connsiteY4" fmla="*/ 948 h 413283"/>
                <a:gd name="connsiteX5" fmla="*/ 65723 w 444817"/>
                <a:gd name="connsiteY5" fmla="*/ 0 h 413283"/>
                <a:gd name="connsiteX6" fmla="*/ 4763 w 444817"/>
                <a:gd name="connsiteY6" fmla="*/ 0 h 413283"/>
                <a:gd name="connsiteX7" fmla="*/ 0 w 444817"/>
                <a:gd name="connsiteY7" fmla="*/ 4739 h 413283"/>
                <a:gd name="connsiteX8" fmla="*/ 0 w 444817"/>
                <a:gd name="connsiteY8" fmla="*/ 408544 h 413283"/>
                <a:gd name="connsiteX9" fmla="*/ 4763 w 444817"/>
                <a:gd name="connsiteY9" fmla="*/ 413284 h 413283"/>
                <a:gd name="connsiteX10" fmla="*/ 82868 w 444817"/>
                <a:gd name="connsiteY10" fmla="*/ 413284 h 413283"/>
                <a:gd name="connsiteX11" fmla="*/ 87630 w 444817"/>
                <a:gd name="connsiteY11" fmla="*/ 408544 h 413283"/>
                <a:gd name="connsiteX12" fmla="*/ 87630 w 444817"/>
                <a:gd name="connsiteY12" fmla="*/ 144081 h 413283"/>
                <a:gd name="connsiteX13" fmla="*/ 373380 w 444817"/>
                <a:gd name="connsiteY13" fmla="*/ 412336 h 413283"/>
                <a:gd name="connsiteX14" fmla="*/ 376238 w 444817"/>
                <a:gd name="connsiteY14" fmla="*/ 413284 h 413283"/>
                <a:gd name="connsiteX15" fmla="*/ 440055 w 444817"/>
                <a:gd name="connsiteY15" fmla="*/ 413284 h 413283"/>
                <a:gd name="connsiteX16" fmla="*/ 444818 w 444817"/>
                <a:gd name="connsiteY16" fmla="*/ 408544 h 413283"/>
                <a:gd name="connsiteX17" fmla="*/ 444818 w 444817"/>
                <a:gd name="connsiteY17" fmla="*/ 4739 h 413283"/>
                <a:gd name="connsiteX18" fmla="*/ 439103 w 444817"/>
                <a:gd name="connsiteY18" fmla="*/ 0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817" h="413283">
                  <a:moveTo>
                    <a:pt x="439103" y="0"/>
                  </a:moveTo>
                  <a:lnTo>
                    <a:pt x="361950" y="0"/>
                  </a:lnTo>
                  <a:cubicBezTo>
                    <a:pt x="359093" y="0"/>
                    <a:pt x="357188" y="1896"/>
                    <a:pt x="357188" y="4739"/>
                  </a:cubicBezTo>
                  <a:lnTo>
                    <a:pt x="357188" y="272047"/>
                  </a:lnTo>
                  <a:lnTo>
                    <a:pt x="68580" y="948"/>
                  </a:lnTo>
                  <a:cubicBezTo>
                    <a:pt x="67628" y="0"/>
                    <a:pt x="66675" y="0"/>
                    <a:pt x="65723" y="0"/>
                  </a:cubicBezTo>
                  <a:lnTo>
                    <a:pt x="4763" y="0"/>
                  </a:lnTo>
                  <a:cubicBezTo>
                    <a:pt x="1905" y="0"/>
                    <a:pt x="0" y="1896"/>
                    <a:pt x="0" y="4739"/>
                  </a:cubicBezTo>
                  <a:lnTo>
                    <a:pt x="0" y="408544"/>
                  </a:lnTo>
                  <a:cubicBezTo>
                    <a:pt x="0" y="411388"/>
                    <a:pt x="1905" y="413284"/>
                    <a:pt x="4763" y="413284"/>
                  </a:cubicBezTo>
                  <a:lnTo>
                    <a:pt x="82868" y="413284"/>
                  </a:lnTo>
                  <a:cubicBezTo>
                    <a:pt x="85725" y="413284"/>
                    <a:pt x="87630" y="411388"/>
                    <a:pt x="87630" y="408544"/>
                  </a:cubicBezTo>
                  <a:lnTo>
                    <a:pt x="87630" y="144081"/>
                  </a:lnTo>
                  <a:lnTo>
                    <a:pt x="373380" y="412336"/>
                  </a:lnTo>
                  <a:cubicBezTo>
                    <a:pt x="374333" y="413284"/>
                    <a:pt x="375285" y="413284"/>
                    <a:pt x="376238" y="413284"/>
                  </a:cubicBezTo>
                  <a:lnTo>
                    <a:pt x="440055" y="413284"/>
                  </a:lnTo>
                  <a:cubicBezTo>
                    <a:pt x="442913" y="413284"/>
                    <a:pt x="444818" y="411388"/>
                    <a:pt x="444818" y="408544"/>
                  </a:cubicBezTo>
                  <a:lnTo>
                    <a:pt x="444818" y="4739"/>
                  </a:lnTo>
                  <a:cubicBezTo>
                    <a:pt x="443865" y="1896"/>
                    <a:pt x="441960" y="0"/>
                    <a:pt x="439103" y="0"/>
                  </a:cubicBezTo>
                </a:path>
              </a:pathLst>
            </a:custGeom>
            <a:solidFill>
              <a:schemeClr val="bg1"/>
            </a:solidFill>
            <a:ln w="9525" cap="flat">
              <a:noFill/>
              <a:prstDash val="solid"/>
              <a:miter/>
            </a:ln>
          </p:spPr>
          <p:txBody>
            <a:bodyPr rtlCol="0" anchor="ctr"/>
            <a:lstStyle/>
            <a:p>
              <a:endParaRPr lang="en-GB" sz="945"/>
            </a:p>
          </p:txBody>
        </p:sp>
        <p:sp>
          <p:nvSpPr>
            <p:cNvPr id="19" name="Freeform 18">
              <a:extLst>
                <a:ext uri="{FF2B5EF4-FFF2-40B4-BE49-F238E27FC236}">
                  <a16:creationId xmlns:a16="http://schemas.microsoft.com/office/drawing/2014/main" id="{07E97362-EB16-8D21-DE45-4CE90DC2D868}"/>
                </a:ext>
              </a:extLst>
            </p:cNvPr>
            <p:cNvSpPr/>
            <p:nvPr/>
          </p:nvSpPr>
          <p:spPr>
            <a:xfrm>
              <a:off x="721669" y="6490116"/>
              <a:ext cx="62167" cy="52314"/>
            </a:xfrm>
            <a:custGeom>
              <a:avLst/>
              <a:gdLst>
                <a:gd name="connsiteX0" fmla="*/ 188037 w 335674"/>
                <a:gd name="connsiteY0" fmla="*/ 1896 h 282473"/>
                <a:gd name="connsiteX1" fmla="*/ 185180 w 335674"/>
                <a:gd name="connsiteY1" fmla="*/ 0 h 282473"/>
                <a:gd name="connsiteX2" fmla="*/ 144222 w 335674"/>
                <a:gd name="connsiteY2" fmla="*/ 0 h 282473"/>
                <a:gd name="connsiteX3" fmla="*/ 141364 w 335674"/>
                <a:gd name="connsiteY3" fmla="*/ 1896 h 282473"/>
                <a:gd name="connsiteX4" fmla="*/ 395 w 335674"/>
                <a:gd name="connsiteY4" fmla="*/ 276786 h 282473"/>
                <a:gd name="connsiteX5" fmla="*/ 1347 w 335674"/>
                <a:gd name="connsiteY5" fmla="*/ 281526 h 282473"/>
                <a:gd name="connsiteX6" fmla="*/ 3252 w 335674"/>
                <a:gd name="connsiteY6" fmla="*/ 281526 h 282473"/>
                <a:gd name="connsiteX7" fmla="*/ 68022 w 335674"/>
                <a:gd name="connsiteY7" fmla="*/ 281526 h 282473"/>
                <a:gd name="connsiteX8" fmla="*/ 70880 w 335674"/>
                <a:gd name="connsiteY8" fmla="*/ 279630 h 282473"/>
                <a:gd name="connsiteX9" fmla="*/ 165177 w 335674"/>
                <a:gd name="connsiteY9" fmla="*/ 93842 h 282473"/>
                <a:gd name="connsiteX10" fmla="*/ 265189 w 335674"/>
                <a:gd name="connsiteY10" fmla="*/ 280578 h 282473"/>
                <a:gd name="connsiteX11" fmla="*/ 268047 w 335674"/>
                <a:gd name="connsiteY11" fmla="*/ 282474 h 282473"/>
                <a:gd name="connsiteX12" fmla="*/ 332817 w 335674"/>
                <a:gd name="connsiteY12" fmla="*/ 282474 h 282473"/>
                <a:gd name="connsiteX13" fmla="*/ 335674 w 335674"/>
                <a:gd name="connsiteY13" fmla="*/ 279630 h 282473"/>
                <a:gd name="connsiteX14" fmla="*/ 335674 w 335674"/>
                <a:gd name="connsiteY14" fmla="*/ 277734 h 282473"/>
                <a:gd name="connsiteX15" fmla="*/ 188037 w 335674"/>
                <a:gd name="connsiteY15" fmla="*/ 1896 h 28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674" h="282473">
                  <a:moveTo>
                    <a:pt x="188037" y="1896"/>
                  </a:moveTo>
                  <a:cubicBezTo>
                    <a:pt x="187084" y="948"/>
                    <a:pt x="186132" y="0"/>
                    <a:pt x="185180" y="0"/>
                  </a:cubicBezTo>
                  <a:lnTo>
                    <a:pt x="144222" y="0"/>
                  </a:lnTo>
                  <a:cubicBezTo>
                    <a:pt x="143270" y="0"/>
                    <a:pt x="142317" y="948"/>
                    <a:pt x="141364" y="1896"/>
                  </a:cubicBezTo>
                  <a:lnTo>
                    <a:pt x="395" y="276786"/>
                  </a:lnTo>
                  <a:cubicBezTo>
                    <a:pt x="-558" y="278682"/>
                    <a:pt x="395" y="280578"/>
                    <a:pt x="1347" y="281526"/>
                  </a:cubicBezTo>
                  <a:cubicBezTo>
                    <a:pt x="1347" y="281526"/>
                    <a:pt x="2299" y="281526"/>
                    <a:pt x="3252" y="281526"/>
                  </a:cubicBezTo>
                  <a:lnTo>
                    <a:pt x="68022" y="281526"/>
                  </a:lnTo>
                  <a:cubicBezTo>
                    <a:pt x="68974" y="281526"/>
                    <a:pt x="69927" y="280578"/>
                    <a:pt x="70880" y="279630"/>
                  </a:cubicBezTo>
                  <a:lnTo>
                    <a:pt x="165177" y="93842"/>
                  </a:lnTo>
                  <a:lnTo>
                    <a:pt x="265189" y="280578"/>
                  </a:lnTo>
                  <a:cubicBezTo>
                    <a:pt x="266142" y="281526"/>
                    <a:pt x="267095" y="282474"/>
                    <a:pt x="268047" y="282474"/>
                  </a:cubicBezTo>
                  <a:lnTo>
                    <a:pt x="332817" y="282474"/>
                  </a:lnTo>
                  <a:cubicBezTo>
                    <a:pt x="334722" y="282474"/>
                    <a:pt x="335674" y="281526"/>
                    <a:pt x="335674" y="279630"/>
                  </a:cubicBezTo>
                  <a:cubicBezTo>
                    <a:pt x="335674" y="278682"/>
                    <a:pt x="335674" y="278682"/>
                    <a:pt x="335674" y="277734"/>
                  </a:cubicBezTo>
                  <a:lnTo>
                    <a:pt x="188037" y="1896"/>
                  </a:lnTo>
                  <a:close/>
                </a:path>
              </a:pathLst>
            </a:custGeom>
            <a:solidFill>
              <a:schemeClr val="bg1"/>
            </a:solidFill>
            <a:ln w="9525" cap="flat">
              <a:noFill/>
              <a:prstDash val="solid"/>
              <a:miter/>
            </a:ln>
          </p:spPr>
          <p:txBody>
            <a:bodyPr rtlCol="0" anchor="ctr"/>
            <a:lstStyle/>
            <a:p>
              <a:endParaRPr lang="en-GB" sz="945"/>
            </a:p>
          </p:txBody>
        </p:sp>
        <p:sp>
          <p:nvSpPr>
            <p:cNvPr id="20" name="Freeform 19">
              <a:extLst>
                <a:ext uri="{FF2B5EF4-FFF2-40B4-BE49-F238E27FC236}">
                  <a16:creationId xmlns:a16="http://schemas.microsoft.com/office/drawing/2014/main" id="{A4432C3F-7817-2FAA-314E-5EEF61FC9009}"/>
                </a:ext>
              </a:extLst>
            </p:cNvPr>
            <p:cNvSpPr/>
            <p:nvPr/>
          </p:nvSpPr>
          <p:spPr>
            <a:xfrm>
              <a:off x="790717" y="6490291"/>
              <a:ext cx="11113" cy="51788"/>
            </a:xfrm>
            <a:custGeom>
              <a:avLst/>
              <a:gdLst>
                <a:gd name="connsiteX0" fmla="*/ 57150 w 60007"/>
                <a:gd name="connsiteY0" fmla="*/ 0 h 279630"/>
                <a:gd name="connsiteX1" fmla="*/ 2858 w 60007"/>
                <a:gd name="connsiteY1" fmla="*/ 0 h 279630"/>
                <a:gd name="connsiteX2" fmla="*/ 0 w 60007"/>
                <a:gd name="connsiteY2" fmla="*/ 2844 h 279630"/>
                <a:gd name="connsiteX3" fmla="*/ 0 w 60007"/>
                <a:gd name="connsiteY3" fmla="*/ 276786 h 279630"/>
                <a:gd name="connsiteX4" fmla="*/ 2858 w 60007"/>
                <a:gd name="connsiteY4" fmla="*/ 279630 h 279630"/>
                <a:gd name="connsiteX5" fmla="*/ 57150 w 60007"/>
                <a:gd name="connsiteY5" fmla="*/ 279630 h 279630"/>
                <a:gd name="connsiteX6" fmla="*/ 60008 w 60007"/>
                <a:gd name="connsiteY6" fmla="*/ 276786 h 279630"/>
                <a:gd name="connsiteX7" fmla="*/ 60008 w 60007"/>
                <a:gd name="connsiteY7" fmla="*/ 2844 h 279630"/>
                <a:gd name="connsiteX8" fmla="*/ 57150 w 60007"/>
                <a:gd name="connsiteY8" fmla="*/ 0 h 2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07" h="279630">
                  <a:moveTo>
                    <a:pt x="57150" y="0"/>
                  </a:moveTo>
                  <a:lnTo>
                    <a:pt x="2858" y="0"/>
                  </a:lnTo>
                  <a:cubicBezTo>
                    <a:pt x="953" y="0"/>
                    <a:pt x="0" y="1896"/>
                    <a:pt x="0" y="2844"/>
                  </a:cubicBezTo>
                  <a:lnTo>
                    <a:pt x="0" y="276786"/>
                  </a:lnTo>
                  <a:cubicBezTo>
                    <a:pt x="0" y="278682"/>
                    <a:pt x="1905" y="279630"/>
                    <a:pt x="2858" y="279630"/>
                  </a:cubicBezTo>
                  <a:lnTo>
                    <a:pt x="57150" y="279630"/>
                  </a:lnTo>
                  <a:cubicBezTo>
                    <a:pt x="59055" y="279630"/>
                    <a:pt x="60008" y="277734"/>
                    <a:pt x="60008" y="276786"/>
                  </a:cubicBezTo>
                  <a:lnTo>
                    <a:pt x="60008" y="2844"/>
                  </a:lnTo>
                  <a:cubicBezTo>
                    <a:pt x="60008" y="948"/>
                    <a:pt x="59055" y="0"/>
                    <a:pt x="57150" y="0"/>
                  </a:cubicBezTo>
                </a:path>
              </a:pathLst>
            </a:custGeom>
            <a:solidFill>
              <a:schemeClr val="bg1"/>
            </a:solidFill>
            <a:ln w="9525" cap="flat">
              <a:noFill/>
              <a:prstDash val="solid"/>
              <a:miter/>
            </a:ln>
          </p:spPr>
          <p:txBody>
            <a:bodyPr rtlCol="0" anchor="ctr"/>
            <a:lstStyle/>
            <a:p>
              <a:endParaRPr lang="en-GB" sz="945"/>
            </a:p>
          </p:txBody>
        </p:sp>
      </p:grpSp>
      <p:pic>
        <p:nvPicPr>
          <p:cNvPr id="7" name="Background image" descr="A red and yellow background&#10;&#10;Description automatically generated with medium confidence">
            <a:extLst>
              <a:ext uri="{FF2B5EF4-FFF2-40B4-BE49-F238E27FC236}">
                <a16:creationId xmlns:a16="http://schemas.microsoft.com/office/drawing/2014/main" id="{F5AFFE46-B817-CDEE-6ABB-A10E7447844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H="1">
            <a:off x="0" y="3236081"/>
            <a:ext cx="12599988" cy="365957"/>
          </a:xfrm>
          <a:prstGeom prst="rect">
            <a:avLst/>
          </a:prstGeom>
        </p:spPr>
      </p:pic>
      <p:sp>
        <p:nvSpPr>
          <p:cNvPr id="8" name="TextBox 7">
            <a:extLst>
              <a:ext uri="{FF2B5EF4-FFF2-40B4-BE49-F238E27FC236}">
                <a16:creationId xmlns:a16="http://schemas.microsoft.com/office/drawing/2014/main" id="{D9C4B939-AF25-9D69-2DF7-FF6415EEACC2}"/>
              </a:ext>
            </a:extLst>
          </p:cNvPr>
          <p:cNvSpPr txBox="1"/>
          <p:nvPr userDrawn="1"/>
        </p:nvSpPr>
        <p:spPr>
          <a:xfrm>
            <a:off x="5924231" y="149701"/>
            <a:ext cx="769608" cy="77988"/>
          </a:xfrm>
          <a:prstGeom prst="rect">
            <a:avLst/>
          </a:prstGeom>
          <a:noFill/>
        </p:spPr>
        <p:txBody>
          <a:bodyPr wrap="square" lIns="0" tIns="0" rIns="0" bIns="0" rtlCol="0">
            <a:noAutofit/>
          </a:bodyPr>
          <a:lstStyle/>
          <a:p>
            <a:pPr algn="ctr"/>
            <a:r>
              <a:rPr lang="en-GB" sz="368" b="1" spc="89" baseline="0">
                <a:solidFill>
                  <a:schemeClr val="tx2"/>
                </a:solidFill>
              </a:rPr>
              <a:t>NAPIER AI</a:t>
            </a:r>
            <a:endParaRPr lang="en-GB" sz="368" b="1" spc="89" baseline="0">
              <a:solidFill>
                <a:schemeClr val="accent1"/>
              </a:solidFill>
            </a:endParaRPr>
          </a:p>
        </p:txBody>
      </p:sp>
      <p:pic>
        <p:nvPicPr>
          <p:cNvPr id="22" name="Picture 21" descr="A black and yellow sign with white text&#10;&#10;AI-generated content may be incorrect.">
            <a:extLst>
              <a:ext uri="{FF2B5EF4-FFF2-40B4-BE49-F238E27FC236}">
                <a16:creationId xmlns:a16="http://schemas.microsoft.com/office/drawing/2014/main" id="{A2AD4E73-A552-A87B-F98A-9DF26705C99E}"/>
              </a:ext>
            </a:extLst>
          </p:cNvPr>
          <p:cNvPicPr>
            <a:picLocks noChangeAspect="1"/>
          </p:cNvPicPr>
          <p:nvPr userDrawn="1"/>
        </p:nvPicPr>
        <p:blipFill>
          <a:blip r:embed="rId4"/>
          <a:stretch>
            <a:fillRect/>
          </a:stretch>
        </p:blipFill>
        <p:spPr>
          <a:xfrm>
            <a:off x="498507" y="3322196"/>
            <a:ext cx="928946" cy="191775"/>
          </a:xfrm>
          <a:prstGeom prst="rect">
            <a:avLst/>
          </a:prstGeom>
        </p:spPr>
      </p:pic>
    </p:spTree>
    <p:extLst>
      <p:ext uri="{BB962C8B-B14F-4D97-AF65-F5344CB8AC3E}">
        <p14:creationId xmlns:p14="http://schemas.microsoft.com/office/powerpoint/2010/main" val="291366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 dark">
    <p:bg>
      <p:bgRef idx="1001">
        <a:schemeClr val="bg2"/>
      </p:bgRef>
    </p:bg>
    <p:spTree>
      <p:nvGrpSpPr>
        <p:cNvPr id="1" name=""/>
        <p:cNvGrpSpPr/>
        <p:nvPr/>
      </p:nvGrpSpPr>
      <p:grpSpPr>
        <a:xfrm>
          <a:off x="0" y="0"/>
          <a:ext cx="0" cy="0"/>
          <a:chOff x="0" y="0"/>
          <a:chExt cx="0" cy="0"/>
        </a:xfrm>
      </p:grpSpPr>
      <p:pic>
        <p:nvPicPr>
          <p:cNvPr id="21" name="Picture 20" descr="A black background with a bright light&#10;&#10;AI-generated content may be incorrect.">
            <a:extLst>
              <a:ext uri="{FF2B5EF4-FFF2-40B4-BE49-F238E27FC236}">
                <a16:creationId xmlns:a16="http://schemas.microsoft.com/office/drawing/2014/main" id="{8356FB2E-78DA-C6C9-840B-CCE6350FD295}"/>
              </a:ext>
            </a:extLst>
          </p:cNvPr>
          <p:cNvPicPr>
            <a:picLocks noChangeAspect="1"/>
          </p:cNvPicPr>
          <p:nvPr userDrawn="1"/>
        </p:nvPicPr>
        <p:blipFill>
          <a:blip r:embed="rId2"/>
          <a:stretch>
            <a:fillRect/>
          </a:stretch>
        </p:blipFill>
        <p:spPr>
          <a:xfrm>
            <a:off x="0" y="0"/>
            <a:ext cx="12599988" cy="3602038"/>
          </a:xfrm>
          <a:prstGeom prst="rect">
            <a:avLst/>
          </a:prstGeom>
        </p:spPr>
      </p:pic>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6" name="TextBox 5">
            <a:extLst>
              <a:ext uri="{FF2B5EF4-FFF2-40B4-BE49-F238E27FC236}">
                <a16:creationId xmlns:a16="http://schemas.microsoft.com/office/drawing/2014/main" id="{FE269206-D3C5-8504-48BD-14942366643D}"/>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7" name="Text Placeholder 15">
            <a:extLst>
              <a:ext uri="{FF2B5EF4-FFF2-40B4-BE49-F238E27FC236}">
                <a16:creationId xmlns:a16="http://schemas.microsoft.com/office/drawing/2014/main" id="{B19AD671-AE93-3EC7-157B-B5E969967C01}"/>
              </a:ext>
            </a:extLst>
          </p:cNvPr>
          <p:cNvSpPr>
            <a:spLocks noGrp="1"/>
          </p:cNvSpPr>
          <p:nvPr>
            <p:ph type="body" sz="quarter" idx="13" hasCustomPrompt="1"/>
          </p:nvPr>
        </p:nvSpPr>
        <p:spPr>
          <a:xfrm>
            <a:off x="1166484" y="142740"/>
            <a:ext cx="390816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8" name="TextBox 17">
            <a:extLst>
              <a:ext uri="{FF2B5EF4-FFF2-40B4-BE49-F238E27FC236}">
                <a16:creationId xmlns:a16="http://schemas.microsoft.com/office/drawing/2014/main" id="{B88BA28C-9274-0117-4652-96D3E3E06767}"/>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pic>
        <p:nvPicPr>
          <p:cNvPr id="9" name="Picture 8" descr="A black and yellow sign with white text&#10;&#10;AI-generated content may be incorrect.">
            <a:extLst>
              <a:ext uri="{FF2B5EF4-FFF2-40B4-BE49-F238E27FC236}">
                <a16:creationId xmlns:a16="http://schemas.microsoft.com/office/drawing/2014/main" id="{6F915BCB-F241-7884-0F8C-F9BB7581EB6E}"/>
              </a:ext>
            </a:extLst>
          </p:cNvPr>
          <p:cNvPicPr>
            <a:picLocks noChangeAspect="1"/>
          </p:cNvPicPr>
          <p:nvPr userDrawn="1"/>
        </p:nvPicPr>
        <p:blipFill>
          <a:blip r:embed="rId3"/>
          <a:stretch>
            <a:fillRect/>
          </a:stretch>
        </p:blipFill>
        <p:spPr>
          <a:xfrm>
            <a:off x="498507" y="3322196"/>
            <a:ext cx="928946" cy="191775"/>
          </a:xfrm>
          <a:prstGeom prst="rect">
            <a:avLst/>
          </a:prstGeom>
        </p:spPr>
      </p:pic>
    </p:spTree>
    <p:extLst>
      <p:ext uri="{BB962C8B-B14F-4D97-AF65-F5344CB8AC3E}">
        <p14:creationId xmlns:p14="http://schemas.microsoft.com/office/powerpoint/2010/main" val="183348421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 dark - alt image">
    <p:bg>
      <p:bgRef idx="1001">
        <a:schemeClr val="bg2"/>
      </p:bgRef>
    </p:bg>
    <p:spTree>
      <p:nvGrpSpPr>
        <p:cNvPr id="1" name=""/>
        <p:cNvGrpSpPr/>
        <p:nvPr/>
      </p:nvGrpSpPr>
      <p:grpSpPr>
        <a:xfrm>
          <a:off x="0" y="0"/>
          <a:ext cx="0" cy="0"/>
          <a:chOff x="0" y="0"/>
          <a:chExt cx="0" cy="0"/>
        </a:xfrm>
      </p:grpSpPr>
      <p:pic>
        <p:nvPicPr>
          <p:cNvPr id="9" name="Picture 8" descr="A close-up of a computer screen&#10;&#10;AI-generated content may be incorrect.">
            <a:extLst>
              <a:ext uri="{FF2B5EF4-FFF2-40B4-BE49-F238E27FC236}">
                <a16:creationId xmlns:a16="http://schemas.microsoft.com/office/drawing/2014/main" id="{74FD2382-E1E6-0121-3C9D-DDC5A3C8F39F}"/>
              </a:ext>
            </a:extLst>
          </p:cNvPr>
          <p:cNvPicPr>
            <a:picLocks noChangeAspect="1"/>
          </p:cNvPicPr>
          <p:nvPr userDrawn="1"/>
        </p:nvPicPr>
        <p:blipFill>
          <a:blip r:embed="rId2"/>
          <a:stretch>
            <a:fillRect/>
          </a:stretch>
        </p:blipFill>
        <p:spPr>
          <a:xfrm>
            <a:off x="0" y="0"/>
            <a:ext cx="12599988" cy="3602038"/>
          </a:xfrm>
          <a:prstGeom prst="rect">
            <a:avLst/>
          </a:prstGeom>
        </p:spPr>
      </p:pic>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6" name="TextBox 5">
            <a:extLst>
              <a:ext uri="{FF2B5EF4-FFF2-40B4-BE49-F238E27FC236}">
                <a16:creationId xmlns:a16="http://schemas.microsoft.com/office/drawing/2014/main" id="{FE269206-D3C5-8504-48BD-14942366643D}"/>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7" name="Text Placeholder 15">
            <a:extLst>
              <a:ext uri="{FF2B5EF4-FFF2-40B4-BE49-F238E27FC236}">
                <a16:creationId xmlns:a16="http://schemas.microsoft.com/office/drawing/2014/main" id="{B19AD671-AE93-3EC7-157B-B5E969967C01}"/>
              </a:ext>
            </a:extLst>
          </p:cNvPr>
          <p:cNvSpPr>
            <a:spLocks noGrp="1"/>
          </p:cNvSpPr>
          <p:nvPr>
            <p:ph type="body" sz="quarter" idx="13" hasCustomPrompt="1"/>
          </p:nvPr>
        </p:nvSpPr>
        <p:spPr>
          <a:xfrm>
            <a:off x="1166484" y="142740"/>
            <a:ext cx="390816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8" name="TextBox 17">
            <a:extLst>
              <a:ext uri="{FF2B5EF4-FFF2-40B4-BE49-F238E27FC236}">
                <a16:creationId xmlns:a16="http://schemas.microsoft.com/office/drawing/2014/main" id="{B88BA28C-9274-0117-4652-96D3E3E06767}"/>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pic>
        <p:nvPicPr>
          <p:cNvPr id="8" name="Picture 7" descr="A black and yellow sign with white text&#10;&#10;AI-generated content may be incorrect.">
            <a:extLst>
              <a:ext uri="{FF2B5EF4-FFF2-40B4-BE49-F238E27FC236}">
                <a16:creationId xmlns:a16="http://schemas.microsoft.com/office/drawing/2014/main" id="{FB4ADC5D-442D-DD47-E124-7A446494C981}"/>
              </a:ext>
            </a:extLst>
          </p:cNvPr>
          <p:cNvPicPr>
            <a:picLocks noChangeAspect="1"/>
          </p:cNvPicPr>
          <p:nvPr userDrawn="1"/>
        </p:nvPicPr>
        <p:blipFill>
          <a:blip r:embed="rId3"/>
          <a:stretch>
            <a:fillRect/>
          </a:stretch>
        </p:blipFill>
        <p:spPr>
          <a:xfrm>
            <a:off x="498507" y="3322196"/>
            <a:ext cx="928946" cy="191775"/>
          </a:xfrm>
          <a:prstGeom prst="rect">
            <a:avLst/>
          </a:prstGeom>
        </p:spPr>
      </p:pic>
    </p:spTree>
    <p:extLst>
      <p:ext uri="{BB962C8B-B14F-4D97-AF65-F5344CB8AC3E}">
        <p14:creationId xmlns:p14="http://schemas.microsoft.com/office/powerpoint/2010/main" val="270842642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dark - alt image 2">
    <p:bg>
      <p:bgRef idx="1001">
        <a:schemeClr val="bg2"/>
      </p:bgRef>
    </p:bg>
    <p:spTree>
      <p:nvGrpSpPr>
        <p:cNvPr id="1" name=""/>
        <p:cNvGrpSpPr/>
        <p:nvPr/>
      </p:nvGrpSpPr>
      <p:grpSpPr>
        <a:xfrm>
          <a:off x="0" y="0"/>
          <a:ext cx="0" cy="0"/>
          <a:chOff x="0" y="0"/>
          <a:chExt cx="0" cy="0"/>
        </a:xfrm>
      </p:grpSpPr>
      <p:pic>
        <p:nvPicPr>
          <p:cNvPr id="10" name="Picture 9" descr="A close up of a colorful background&#10;&#10;AI-generated content may be incorrect.">
            <a:extLst>
              <a:ext uri="{FF2B5EF4-FFF2-40B4-BE49-F238E27FC236}">
                <a16:creationId xmlns:a16="http://schemas.microsoft.com/office/drawing/2014/main" id="{E928AC4F-0A30-F636-E6FD-D9747CBB1D08}"/>
              </a:ext>
            </a:extLst>
          </p:cNvPr>
          <p:cNvPicPr>
            <a:picLocks noChangeAspect="1"/>
          </p:cNvPicPr>
          <p:nvPr userDrawn="1"/>
        </p:nvPicPr>
        <p:blipFill>
          <a:blip r:embed="rId2"/>
          <a:stretch>
            <a:fillRect/>
          </a:stretch>
        </p:blipFill>
        <p:spPr>
          <a:xfrm flipH="1">
            <a:off x="0" y="0"/>
            <a:ext cx="12599988" cy="3602038"/>
          </a:xfrm>
          <a:prstGeom prst="rect">
            <a:avLst/>
          </a:prstGeom>
        </p:spPr>
      </p:pic>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6" name="TextBox 5">
            <a:extLst>
              <a:ext uri="{FF2B5EF4-FFF2-40B4-BE49-F238E27FC236}">
                <a16:creationId xmlns:a16="http://schemas.microsoft.com/office/drawing/2014/main" id="{FE269206-D3C5-8504-48BD-14942366643D}"/>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7" name="Text Placeholder 15">
            <a:extLst>
              <a:ext uri="{FF2B5EF4-FFF2-40B4-BE49-F238E27FC236}">
                <a16:creationId xmlns:a16="http://schemas.microsoft.com/office/drawing/2014/main" id="{B19AD671-AE93-3EC7-157B-B5E969967C01}"/>
              </a:ext>
            </a:extLst>
          </p:cNvPr>
          <p:cNvSpPr>
            <a:spLocks noGrp="1"/>
          </p:cNvSpPr>
          <p:nvPr>
            <p:ph type="body" sz="quarter" idx="13" hasCustomPrompt="1"/>
          </p:nvPr>
        </p:nvSpPr>
        <p:spPr>
          <a:xfrm>
            <a:off x="1166484" y="142740"/>
            <a:ext cx="390816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8" name="TextBox 17">
            <a:extLst>
              <a:ext uri="{FF2B5EF4-FFF2-40B4-BE49-F238E27FC236}">
                <a16:creationId xmlns:a16="http://schemas.microsoft.com/office/drawing/2014/main" id="{B88BA28C-9274-0117-4652-96D3E3E06767}"/>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pic>
        <p:nvPicPr>
          <p:cNvPr id="8" name="Picture 7" descr="A black and yellow sign with white text&#10;&#10;AI-generated content may be incorrect.">
            <a:extLst>
              <a:ext uri="{FF2B5EF4-FFF2-40B4-BE49-F238E27FC236}">
                <a16:creationId xmlns:a16="http://schemas.microsoft.com/office/drawing/2014/main" id="{45180FC6-625A-CEAE-B6CF-0C2B0025F107}"/>
              </a:ext>
            </a:extLst>
          </p:cNvPr>
          <p:cNvPicPr>
            <a:picLocks noChangeAspect="1"/>
          </p:cNvPicPr>
          <p:nvPr userDrawn="1"/>
        </p:nvPicPr>
        <p:blipFill>
          <a:blip r:embed="rId3"/>
          <a:stretch>
            <a:fillRect/>
          </a:stretch>
        </p:blipFill>
        <p:spPr>
          <a:xfrm>
            <a:off x="498507" y="3322196"/>
            <a:ext cx="928946" cy="191775"/>
          </a:xfrm>
          <a:prstGeom prst="rect">
            <a:avLst/>
          </a:prstGeom>
        </p:spPr>
      </p:pic>
    </p:spTree>
    <p:extLst>
      <p:ext uri="{BB962C8B-B14F-4D97-AF65-F5344CB8AC3E}">
        <p14:creationId xmlns:p14="http://schemas.microsoft.com/office/powerpoint/2010/main" val="282267371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6" name="Table Placeholder 5">
            <a:extLst>
              <a:ext uri="{FF2B5EF4-FFF2-40B4-BE49-F238E27FC236}">
                <a16:creationId xmlns:a16="http://schemas.microsoft.com/office/drawing/2014/main" id="{39EFD72B-BEBA-ED8B-FC70-CDF664A89F59}"/>
              </a:ext>
            </a:extLst>
          </p:cNvPr>
          <p:cNvSpPr>
            <a:spLocks noGrp="1"/>
          </p:cNvSpPr>
          <p:nvPr>
            <p:ph type="tbl" sz="quarter" idx="13"/>
          </p:nvPr>
        </p:nvSpPr>
        <p:spPr>
          <a:xfrm>
            <a:off x="334843" y="1164798"/>
            <a:ext cx="11948384" cy="2079873"/>
          </a:xfrm>
        </p:spPr>
        <p:txBody>
          <a:bodyPr/>
          <a:lstStyle/>
          <a:p>
            <a:r>
              <a:rPr lang="en-GB"/>
              <a:t>Click icon to add table</a:t>
            </a:r>
          </a:p>
        </p:txBody>
      </p:sp>
      <p:sp>
        <p:nvSpPr>
          <p:cNvPr id="7" name="TextBox 6">
            <a:extLst>
              <a:ext uri="{FF2B5EF4-FFF2-40B4-BE49-F238E27FC236}">
                <a16:creationId xmlns:a16="http://schemas.microsoft.com/office/drawing/2014/main" id="{34A41773-8872-EFA6-3693-A0612BE91E52}"/>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8" name="Text Placeholder 15">
            <a:extLst>
              <a:ext uri="{FF2B5EF4-FFF2-40B4-BE49-F238E27FC236}">
                <a16:creationId xmlns:a16="http://schemas.microsoft.com/office/drawing/2014/main" id="{37ACEFFF-5219-5F8C-E130-905D56215C8F}"/>
              </a:ext>
            </a:extLst>
          </p:cNvPr>
          <p:cNvSpPr>
            <a:spLocks noGrp="1"/>
          </p:cNvSpPr>
          <p:nvPr>
            <p:ph type="body" sz="quarter" idx="14" hasCustomPrompt="1"/>
          </p:nvPr>
        </p:nvSpPr>
        <p:spPr>
          <a:xfrm>
            <a:off x="1166484" y="142740"/>
            <a:ext cx="393651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0" name="Text Placeholder 9">
            <a:extLst>
              <a:ext uri="{FF2B5EF4-FFF2-40B4-BE49-F238E27FC236}">
                <a16:creationId xmlns:a16="http://schemas.microsoft.com/office/drawing/2014/main" id="{AAC6C213-BBC0-F6B3-0143-2DAB95D50B3E}"/>
              </a:ext>
            </a:extLst>
          </p:cNvPr>
          <p:cNvSpPr>
            <a:spLocks noGrp="1"/>
          </p:cNvSpPr>
          <p:nvPr>
            <p:ph type="body" sz="quarter" idx="15"/>
          </p:nvPr>
        </p:nvSpPr>
        <p:spPr>
          <a:xfrm>
            <a:off x="456206" y="788780"/>
            <a:ext cx="7679476" cy="2493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TextBox 8">
            <a:extLst>
              <a:ext uri="{FF2B5EF4-FFF2-40B4-BE49-F238E27FC236}">
                <a16:creationId xmlns:a16="http://schemas.microsoft.com/office/drawing/2014/main" id="{4528B91F-D4DD-8692-6004-EF48D72BE2A5}"/>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2584616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intr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7" name="TextBox 6">
            <a:extLst>
              <a:ext uri="{FF2B5EF4-FFF2-40B4-BE49-F238E27FC236}">
                <a16:creationId xmlns:a16="http://schemas.microsoft.com/office/drawing/2014/main" id="{34A41773-8872-EFA6-3693-A0612BE91E52}"/>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8" name="Text Placeholder 15">
            <a:extLst>
              <a:ext uri="{FF2B5EF4-FFF2-40B4-BE49-F238E27FC236}">
                <a16:creationId xmlns:a16="http://schemas.microsoft.com/office/drawing/2014/main" id="{37ACEFFF-5219-5F8C-E130-905D56215C8F}"/>
              </a:ext>
            </a:extLst>
          </p:cNvPr>
          <p:cNvSpPr>
            <a:spLocks noGrp="1"/>
          </p:cNvSpPr>
          <p:nvPr>
            <p:ph type="body" sz="quarter" idx="14" hasCustomPrompt="1"/>
          </p:nvPr>
        </p:nvSpPr>
        <p:spPr>
          <a:xfrm>
            <a:off x="1166484" y="142740"/>
            <a:ext cx="393651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0" name="Text Placeholder 9">
            <a:extLst>
              <a:ext uri="{FF2B5EF4-FFF2-40B4-BE49-F238E27FC236}">
                <a16:creationId xmlns:a16="http://schemas.microsoft.com/office/drawing/2014/main" id="{AAC6C213-BBC0-F6B3-0143-2DAB95D50B3E}"/>
              </a:ext>
            </a:extLst>
          </p:cNvPr>
          <p:cNvSpPr>
            <a:spLocks noGrp="1"/>
          </p:cNvSpPr>
          <p:nvPr>
            <p:ph type="body" sz="quarter" idx="15"/>
          </p:nvPr>
        </p:nvSpPr>
        <p:spPr>
          <a:xfrm>
            <a:off x="456206" y="788780"/>
            <a:ext cx="7679476" cy="249308"/>
          </a:xfrm>
        </p:spPr>
        <p:txBody>
          <a:bodyPr/>
          <a:lstStyle/>
          <a:p>
            <a:pPr lvl="0"/>
            <a:r>
              <a:rPr lang="en-GB"/>
              <a:t>Click to edit Master text styles</a:t>
            </a:r>
          </a:p>
        </p:txBody>
      </p:sp>
      <p:sp>
        <p:nvSpPr>
          <p:cNvPr id="6" name="TextBox 5">
            <a:extLst>
              <a:ext uri="{FF2B5EF4-FFF2-40B4-BE49-F238E27FC236}">
                <a16:creationId xmlns:a16="http://schemas.microsoft.com/office/drawing/2014/main" id="{9B873018-D6FA-55BF-7096-C8E8C22E6E95}"/>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3689893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g numbers">
    <p:spTree>
      <p:nvGrpSpPr>
        <p:cNvPr id="1" name=""/>
        <p:cNvGrpSpPr/>
        <p:nvPr/>
      </p:nvGrpSpPr>
      <p:grpSpPr>
        <a:xfrm>
          <a:off x="0" y="0"/>
          <a:ext cx="0" cy="0"/>
          <a:chOff x="0" y="0"/>
          <a:chExt cx="0" cy="0"/>
        </a:xfrm>
      </p:grpSpPr>
      <p:pic>
        <p:nvPicPr>
          <p:cNvPr id="10" name="Background photo" descr="A rainbow colored light on a black background&#10;&#10;Description automatically generated">
            <a:extLst>
              <a:ext uri="{FF2B5EF4-FFF2-40B4-BE49-F238E27FC236}">
                <a16:creationId xmlns:a16="http://schemas.microsoft.com/office/drawing/2014/main" id="{379C3893-9835-D991-C326-4D0B2F95C530}"/>
              </a:ext>
            </a:extLst>
          </p:cNvPr>
          <p:cNvPicPr>
            <a:picLocks noChangeAspect="1"/>
          </p:cNvPicPr>
          <p:nvPr/>
        </p:nvPicPr>
        <p:blipFill>
          <a:blip r:embed="rId2"/>
          <a:stretch>
            <a:fillRect/>
          </a:stretch>
        </p:blipFill>
        <p:spPr>
          <a:xfrm>
            <a:off x="0" y="0"/>
            <a:ext cx="12599988" cy="3602038"/>
          </a:xfrm>
          <a:prstGeom prst="rect">
            <a:avLst/>
          </a:prstGeom>
        </p:spPr>
      </p:pic>
      <p:grpSp>
        <p:nvGrpSpPr>
          <p:cNvPr id="11" name="Logo group">
            <a:extLst>
              <a:ext uri="{FF2B5EF4-FFF2-40B4-BE49-F238E27FC236}">
                <a16:creationId xmlns:a16="http://schemas.microsoft.com/office/drawing/2014/main" id="{56F0FAE7-B4E4-66D3-F534-9FFE3929DA7B}"/>
              </a:ext>
            </a:extLst>
          </p:cNvPr>
          <p:cNvGrpSpPr/>
          <p:nvPr/>
        </p:nvGrpSpPr>
        <p:grpSpPr>
          <a:xfrm>
            <a:off x="208633" y="3365477"/>
            <a:ext cx="620029" cy="127059"/>
            <a:chOff x="201878" y="6407606"/>
            <a:chExt cx="599952" cy="241911"/>
          </a:xfrm>
        </p:grpSpPr>
        <p:sp>
          <p:nvSpPr>
            <p:cNvPr id="12" name="Freeform 11">
              <a:extLst>
                <a:ext uri="{FF2B5EF4-FFF2-40B4-BE49-F238E27FC236}">
                  <a16:creationId xmlns:a16="http://schemas.microsoft.com/office/drawing/2014/main" id="{EF078D49-68CC-90AA-8505-15790C83609F}"/>
                </a:ext>
              </a:extLst>
            </p:cNvPr>
            <p:cNvSpPr/>
            <p:nvPr/>
          </p:nvSpPr>
          <p:spPr>
            <a:xfrm>
              <a:off x="270014" y="6407606"/>
              <a:ext cx="204188" cy="241911"/>
            </a:xfrm>
            <a:custGeom>
              <a:avLst/>
              <a:gdLst>
                <a:gd name="connsiteX0" fmla="*/ 1101804 w 1102518"/>
                <a:gd name="connsiteY0" fmla="*/ 1896 h 1306204"/>
                <a:gd name="connsiteX1" fmla="*/ 1098947 w 1102518"/>
                <a:gd name="connsiteY1" fmla="*/ 0 h 1306204"/>
                <a:gd name="connsiteX2" fmla="*/ 668417 w 1102518"/>
                <a:gd name="connsiteY2" fmla="*/ 0 h 1306204"/>
                <a:gd name="connsiteX3" fmla="*/ 664607 w 1102518"/>
                <a:gd name="connsiteY3" fmla="*/ 1896 h 1306204"/>
                <a:gd name="connsiteX4" fmla="*/ 714 w 1102518"/>
                <a:gd name="connsiteY4" fmla="*/ 1300517 h 1306204"/>
                <a:gd name="connsiteX5" fmla="*/ 714 w 1102518"/>
                <a:gd name="connsiteY5" fmla="*/ 1304309 h 1306204"/>
                <a:gd name="connsiteX6" fmla="*/ 3572 w 1102518"/>
                <a:gd name="connsiteY6" fmla="*/ 1306204 h 1306204"/>
                <a:gd name="connsiteX7" fmla="*/ 434102 w 1102518"/>
                <a:gd name="connsiteY7" fmla="*/ 1306204 h 1306204"/>
                <a:gd name="connsiteX8" fmla="*/ 437912 w 1102518"/>
                <a:gd name="connsiteY8" fmla="*/ 1304309 h 1306204"/>
                <a:gd name="connsiteX9" fmla="*/ 1101804 w 1102518"/>
                <a:gd name="connsiteY9" fmla="*/ 5687 h 1306204"/>
                <a:gd name="connsiteX10" fmla="*/ 1101804 w 1102518"/>
                <a:gd name="connsiteY10" fmla="*/ 1896 h 130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2518" h="1306204">
                  <a:moveTo>
                    <a:pt x="1101804" y="1896"/>
                  </a:moveTo>
                  <a:cubicBezTo>
                    <a:pt x="1100852" y="948"/>
                    <a:pt x="1099900" y="0"/>
                    <a:pt x="1098947" y="0"/>
                  </a:cubicBezTo>
                  <a:lnTo>
                    <a:pt x="668417" y="0"/>
                  </a:lnTo>
                  <a:cubicBezTo>
                    <a:pt x="666512" y="0"/>
                    <a:pt x="665559" y="948"/>
                    <a:pt x="664607" y="1896"/>
                  </a:cubicBezTo>
                  <a:lnTo>
                    <a:pt x="714" y="1300517"/>
                  </a:lnTo>
                  <a:cubicBezTo>
                    <a:pt x="-238" y="1301465"/>
                    <a:pt x="-238" y="1303361"/>
                    <a:pt x="714" y="1304309"/>
                  </a:cubicBezTo>
                  <a:cubicBezTo>
                    <a:pt x="1667" y="1305256"/>
                    <a:pt x="2619" y="1306204"/>
                    <a:pt x="3572" y="1306204"/>
                  </a:cubicBezTo>
                  <a:lnTo>
                    <a:pt x="434102" y="1306204"/>
                  </a:lnTo>
                  <a:cubicBezTo>
                    <a:pt x="436007" y="1306204"/>
                    <a:pt x="436959" y="1305256"/>
                    <a:pt x="437912" y="1304309"/>
                  </a:cubicBezTo>
                  <a:lnTo>
                    <a:pt x="1101804" y="5687"/>
                  </a:lnTo>
                  <a:cubicBezTo>
                    <a:pt x="1102757" y="3792"/>
                    <a:pt x="1102757" y="2844"/>
                    <a:pt x="1101804" y="1896"/>
                  </a:cubicBezTo>
                </a:path>
              </a:pathLst>
            </a:custGeom>
            <a:solidFill>
              <a:srgbClr val="FFE500"/>
            </a:solidFill>
            <a:ln w="9525" cap="flat">
              <a:noFill/>
              <a:prstDash val="solid"/>
              <a:miter/>
            </a:ln>
          </p:spPr>
          <p:txBody>
            <a:bodyPr rtlCol="0" anchor="ctr"/>
            <a:lstStyle/>
            <a:p>
              <a:endParaRPr lang="en-GB" sz="945"/>
            </a:p>
          </p:txBody>
        </p:sp>
        <p:sp>
          <p:nvSpPr>
            <p:cNvPr id="13" name="Freeform 12">
              <a:extLst>
                <a:ext uri="{FF2B5EF4-FFF2-40B4-BE49-F238E27FC236}">
                  <a16:creationId xmlns:a16="http://schemas.microsoft.com/office/drawing/2014/main" id="{4F947786-9F81-37E1-B2AD-ECFE453FE738}"/>
                </a:ext>
              </a:extLst>
            </p:cNvPr>
            <p:cNvSpPr/>
            <p:nvPr/>
          </p:nvSpPr>
          <p:spPr>
            <a:xfrm>
              <a:off x="292947" y="6489940"/>
              <a:ext cx="89878" cy="76892"/>
            </a:xfrm>
            <a:custGeom>
              <a:avLst/>
              <a:gdLst>
                <a:gd name="connsiteX0" fmla="*/ 278844 w 485298"/>
                <a:gd name="connsiteY0" fmla="*/ 2844 h 415179"/>
                <a:gd name="connsiteX1" fmla="*/ 275034 w 485298"/>
                <a:gd name="connsiteY1" fmla="*/ 0 h 415179"/>
                <a:gd name="connsiteX2" fmla="*/ 213122 w 485298"/>
                <a:gd name="connsiteY2" fmla="*/ 0 h 415179"/>
                <a:gd name="connsiteX3" fmla="*/ 209312 w 485298"/>
                <a:gd name="connsiteY3" fmla="*/ 2844 h 415179"/>
                <a:gd name="connsiteX4" fmla="*/ 714 w 485298"/>
                <a:gd name="connsiteY4" fmla="*/ 408544 h 415179"/>
                <a:gd name="connsiteX5" fmla="*/ 714 w 485298"/>
                <a:gd name="connsiteY5" fmla="*/ 413284 h 415179"/>
                <a:gd name="connsiteX6" fmla="*/ 4524 w 485298"/>
                <a:gd name="connsiteY6" fmla="*/ 415180 h 415179"/>
                <a:gd name="connsiteX7" fmla="*/ 98822 w 485298"/>
                <a:gd name="connsiteY7" fmla="*/ 415180 h 415179"/>
                <a:gd name="connsiteX8" fmla="*/ 102632 w 485298"/>
                <a:gd name="connsiteY8" fmla="*/ 412336 h 415179"/>
                <a:gd name="connsiteX9" fmla="*/ 242649 w 485298"/>
                <a:gd name="connsiteY9" fmla="*/ 137445 h 415179"/>
                <a:gd name="connsiteX10" fmla="*/ 382667 w 485298"/>
                <a:gd name="connsiteY10" fmla="*/ 412336 h 415179"/>
                <a:gd name="connsiteX11" fmla="*/ 386477 w 485298"/>
                <a:gd name="connsiteY11" fmla="*/ 415180 h 415179"/>
                <a:gd name="connsiteX12" fmla="*/ 480774 w 485298"/>
                <a:gd name="connsiteY12" fmla="*/ 415180 h 415179"/>
                <a:gd name="connsiteX13" fmla="*/ 484584 w 485298"/>
                <a:gd name="connsiteY13" fmla="*/ 413284 h 415179"/>
                <a:gd name="connsiteX14" fmla="*/ 484584 w 485298"/>
                <a:gd name="connsiteY14" fmla="*/ 408544 h 415179"/>
                <a:gd name="connsiteX15" fmla="*/ 278844 w 485298"/>
                <a:gd name="connsiteY15" fmla="*/ 2844 h 4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298" h="415179">
                  <a:moveTo>
                    <a:pt x="278844" y="2844"/>
                  </a:moveTo>
                  <a:cubicBezTo>
                    <a:pt x="277892" y="948"/>
                    <a:pt x="275987" y="0"/>
                    <a:pt x="275034" y="0"/>
                  </a:cubicBezTo>
                  <a:lnTo>
                    <a:pt x="213122" y="0"/>
                  </a:lnTo>
                  <a:cubicBezTo>
                    <a:pt x="211217" y="0"/>
                    <a:pt x="209312" y="948"/>
                    <a:pt x="209312" y="2844"/>
                  </a:cubicBezTo>
                  <a:lnTo>
                    <a:pt x="714" y="408544"/>
                  </a:lnTo>
                  <a:cubicBezTo>
                    <a:pt x="-238" y="410440"/>
                    <a:pt x="-238" y="411388"/>
                    <a:pt x="714" y="413284"/>
                  </a:cubicBezTo>
                  <a:cubicBezTo>
                    <a:pt x="1667" y="415180"/>
                    <a:pt x="3572" y="415180"/>
                    <a:pt x="4524" y="415180"/>
                  </a:cubicBezTo>
                  <a:lnTo>
                    <a:pt x="98822" y="415180"/>
                  </a:lnTo>
                  <a:cubicBezTo>
                    <a:pt x="100727" y="415180"/>
                    <a:pt x="102632" y="414232"/>
                    <a:pt x="102632" y="412336"/>
                  </a:cubicBezTo>
                  <a:lnTo>
                    <a:pt x="242649" y="137445"/>
                  </a:lnTo>
                  <a:lnTo>
                    <a:pt x="382667" y="412336"/>
                  </a:lnTo>
                  <a:cubicBezTo>
                    <a:pt x="383619" y="414232"/>
                    <a:pt x="385524" y="415180"/>
                    <a:pt x="386477" y="415180"/>
                  </a:cubicBezTo>
                  <a:lnTo>
                    <a:pt x="480774" y="415180"/>
                  </a:lnTo>
                  <a:cubicBezTo>
                    <a:pt x="482679" y="415180"/>
                    <a:pt x="483632" y="414232"/>
                    <a:pt x="484584" y="413284"/>
                  </a:cubicBezTo>
                  <a:cubicBezTo>
                    <a:pt x="485537" y="411388"/>
                    <a:pt x="485537" y="410440"/>
                    <a:pt x="484584" y="408544"/>
                  </a:cubicBezTo>
                  <a:lnTo>
                    <a:pt x="278844" y="2844"/>
                  </a:lnTo>
                  <a:close/>
                </a:path>
              </a:pathLst>
            </a:custGeom>
            <a:solidFill>
              <a:schemeClr val="bg1"/>
            </a:solidFill>
            <a:ln w="9525" cap="flat">
              <a:noFill/>
              <a:prstDash val="solid"/>
              <a:miter/>
            </a:ln>
          </p:spPr>
          <p:txBody>
            <a:bodyPr rtlCol="0" anchor="ctr"/>
            <a:lstStyle/>
            <a:p>
              <a:endParaRPr lang="en-GB" sz="945"/>
            </a:p>
          </p:txBody>
        </p:sp>
        <p:sp>
          <p:nvSpPr>
            <p:cNvPr id="14" name="Freeform 13">
              <a:extLst>
                <a:ext uri="{FF2B5EF4-FFF2-40B4-BE49-F238E27FC236}">
                  <a16:creationId xmlns:a16="http://schemas.microsoft.com/office/drawing/2014/main" id="{74B287C4-6BB4-70F3-68B7-403E9CA376F8}"/>
                </a:ext>
              </a:extLst>
            </p:cNvPr>
            <p:cNvSpPr/>
            <p:nvPr/>
          </p:nvSpPr>
          <p:spPr>
            <a:xfrm>
              <a:off x="393277" y="6490116"/>
              <a:ext cx="86085" cy="76716"/>
            </a:xfrm>
            <a:custGeom>
              <a:avLst/>
              <a:gdLst>
                <a:gd name="connsiteX0" fmla="*/ 364808 w 464820"/>
                <a:gd name="connsiteY0" fmla="*/ 155455 h 414231"/>
                <a:gd name="connsiteX1" fmla="*/ 325755 w 464820"/>
                <a:gd name="connsiteY1" fmla="*/ 166830 h 414231"/>
                <a:gd name="connsiteX2" fmla="*/ 129540 w 464820"/>
                <a:gd name="connsiteY2" fmla="*/ 166830 h 414231"/>
                <a:gd name="connsiteX3" fmla="*/ 125730 w 464820"/>
                <a:gd name="connsiteY3" fmla="*/ 169674 h 414231"/>
                <a:gd name="connsiteX4" fmla="*/ 88583 w 464820"/>
                <a:gd name="connsiteY4" fmla="*/ 243610 h 414231"/>
                <a:gd name="connsiteX5" fmla="*/ 88583 w 464820"/>
                <a:gd name="connsiteY5" fmla="*/ 83415 h 414231"/>
                <a:gd name="connsiteX6" fmla="*/ 322897 w 464820"/>
                <a:gd name="connsiteY6" fmla="*/ 83415 h 414231"/>
                <a:gd name="connsiteX7" fmla="*/ 376238 w 464820"/>
                <a:gd name="connsiteY7" fmla="*/ 124175 h 414231"/>
                <a:gd name="connsiteX8" fmla="*/ 364808 w 464820"/>
                <a:gd name="connsiteY8" fmla="*/ 155455 h 414231"/>
                <a:gd name="connsiteX9" fmla="*/ 331470 w 464820"/>
                <a:gd name="connsiteY9" fmla="*/ 0 h 414231"/>
                <a:gd name="connsiteX10" fmla="*/ 4763 w 464820"/>
                <a:gd name="connsiteY10" fmla="*/ 0 h 414231"/>
                <a:gd name="connsiteX11" fmla="*/ 0 w 464820"/>
                <a:gd name="connsiteY11" fmla="*/ 4739 h 414231"/>
                <a:gd name="connsiteX12" fmla="*/ 0 w 464820"/>
                <a:gd name="connsiteY12" fmla="*/ 409492 h 414231"/>
                <a:gd name="connsiteX13" fmla="*/ 4763 w 464820"/>
                <a:gd name="connsiteY13" fmla="*/ 414232 h 414231"/>
                <a:gd name="connsiteX14" fmla="*/ 82867 w 464820"/>
                <a:gd name="connsiteY14" fmla="*/ 414232 h 414231"/>
                <a:gd name="connsiteX15" fmla="*/ 87630 w 464820"/>
                <a:gd name="connsiteY15" fmla="*/ 409492 h 414231"/>
                <a:gd name="connsiteX16" fmla="*/ 87630 w 464820"/>
                <a:gd name="connsiteY16" fmla="*/ 247402 h 414231"/>
                <a:gd name="connsiteX17" fmla="*/ 91440 w 464820"/>
                <a:gd name="connsiteY17" fmla="*/ 249297 h 414231"/>
                <a:gd name="connsiteX18" fmla="*/ 306705 w 464820"/>
                <a:gd name="connsiteY18" fmla="*/ 249297 h 414231"/>
                <a:gd name="connsiteX19" fmla="*/ 393383 w 464820"/>
                <a:gd name="connsiteY19" fmla="*/ 236027 h 414231"/>
                <a:gd name="connsiteX20" fmla="*/ 445770 w 464820"/>
                <a:gd name="connsiteY20" fmla="*/ 192423 h 414231"/>
                <a:gd name="connsiteX21" fmla="*/ 464820 w 464820"/>
                <a:gd name="connsiteY21" fmla="*/ 125123 h 414231"/>
                <a:gd name="connsiteX22" fmla="*/ 427672 w 464820"/>
                <a:gd name="connsiteY22" fmla="*/ 34124 h 414231"/>
                <a:gd name="connsiteX23" fmla="*/ 331470 w 464820"/>
                <a:gd name="connsiteY23" fmla="*/ 0 h 41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4820" h="414231">
                  <a:moveTo>
                    <a:pt x="364808" y="155455"/>
                  </a:moveTo>
                  <a:cubicBezTo>
                    <a:pt x="356235" y="163039"/>
                    <a:pt x="343853" y="166830"/>
                    <a:pt x="325755" y="166830"/>
                  </a:cubicBezTo>
                  <a:lnTo>
                    <a:pt x="129540" y="166830"/>
                  </a:lnTo>
                  <a:cubicBezTo>
                    <a:pt x="127635" y="166830"/>
                    <a:pt x="126683" y="167778"/>
                    <a:pt x="125730" y="169674"/>
                  </a:cubicBezTo>
                  <a:lnTo>
                    <a:pt x="88583" y="243610"/>
                  </a:lnTo>
                  <a:lnTo>
                    <a:pt x="88583" y="83415"/>
                  </a:lnTo>
                  <a:lnTo>
                    <a:pt x="322897" y="83415"/>
                  </a:lnTo>
                  <a:cubicBezTo>
                    <a:pt x="369570" y="83415"/>
                    <a:pt x="376238" y="104269"/>
                    <a:pt x="376238" y="124175"/>
                  </a:cubicBezTo>
                  <a:cubicBezTo>
                    <a:pt x="376238" y="138393"/>
                    <a:pt x="372428" y="148820"/>
                    <a:pt x="364808" y="155455"/>
                  </a:cubicBezTo>
                  <a:moveTo>
                    <a:pt x="331470" y="0"/>
                  </a:moveTo>
                  <a:lnTo>
                    <a:pt x="4763" y="0"/>
                  </a:lnTo>
                  <a:cubicBezTo>
                    <a:pt x="1905" y="0"/>
                    <a:pt x="0" y="1896"/>
                    <a:pt x="0" y="4739"/>
                  </a:cubicBezTo>
                  <a:lnTo>
                    <a:pt x="0" y="409492"/>
                  </a:lnTo>
                  <a:cubicBezTo>
                    <a:pt x="0" y="412336"/>
                    <a:pt x="1905" y="414232"/>
                    <a:pt x="4763" y="414232"/>
                  </a:cubicBezTo>
                  <a:lnTo>
                    <a:pt x="82867" y="414232"/>
                  </a:lnTo>
                  <a:cubicBezTo>
                    <a:pt x="85725" y="414232"/>
                    <a:pt x="87630" y="412336"/>
                    <a:pt x="87630" y="409492"/>
                  </a:cubicBezTo>
                  <a:lnTo>
                    <a:pt x="87630" y="247402"/>
                  </a:lnTo>
                  <a:cubicBezTo>
                    <a:pt x="88583" y="249297"/>
                    <a:pt x="89535" y="249297"/>
                    <a:pt x="91440" y="249297"/>
                  </a:cubicBezTo>
                  <a:lnTo>
                    <a:pt x="306705" y="249297"/>
                  </a:lnTo>
                  <a:cubicBezTo>
                    <a:pt x="343853" y="249297"/>
                    <a:pt x="372428" y="244558"/>
                    <a:pt x="393383" y="236027"/>
                  </a:cubicBezTo>
                  <a:cubicBezTo>
                    <a:pt x="415290" y="226548"/>
                    <a:pt x="433388" y="212329"/>
                    <a:pt x="445770" y="192423"/>
                  </a:cubicBezTo>
                  <a:cubicBezTo>
                    <a:pt x="458153" y="172518"/>
                    <a:pt x="464820" y="149768"/>
                    <a:pt x="464820" y="125123"/>
                  </a:cubicBezTo>
                  <a:cubicBezTo>
                    <a:pt x="464820" y="87207"/>
                    <a:pt x="452438" y="55926"/>
                    <a:pt x="427672" y="34124"/>
                  </a:cubicBezTo>
                  <a:cubicBezTo>
                    <a:pt x="403860" y="11375"/>
                    <a:pt x="371475" y="0"/>
                    <a:pt x="331470" y="0"/>
                  </a:cubicBezTo>
                </a:path>
              </a:pathLst>
            </a:custGeom>
            <a:solidFill>
              <a:schemeClr val="bg1"/>
            </a:solidFill>
            <a:ln w="9525" cap="flat">
              <a:noFill/>
              <a:prstDash val="solid"/>
              <a:miter/>
            </a:ln>
          </p:spPr>
          <p:txBody>
            <a:bodyPr rtlCol="0" anchor="ctr"/>
            <a:lstStyle/>
            <a:p>
              <a:endParaRPr lang="en-GB" sz="945"/>
            </a:p>
          </p:txBody>
        </p:sp>
        <p:sp>
          <p:nvSpPr>
            <p:cNvPr id="15" name="Freeform 14">
              <a:extLst>
                <a:ext uri="{FF2B5EF4-FFF2-40B4-BE49-F238E27FC236}">
                  <a16:creationId xmlns:a16="http://schemas.microsoft.com/office/drawing/2014/main" id="{54FE4A23-C52C-1355-A1D1-3ABABC615634}"/>
                </a:ext>
              </a:extLst>
            </p:cNvPr>
            <p:cNvSpPr/>
            <p:nvPr/>
          </p:nvSpPr>
          <p:spPr>
            <a:xfrm>
              <a:off x="629306" y="6490467"/>
              <a:ext cx="87276" cy="76541"/>
            </a:xfrm>
            <a:custGeom>
              <a:avLst/>
              <a:gdLst>
                <a:gd name="connsiteX0" fmla="*/ 362902 w 471249"/>
                <a:gd name="connsiteY0" fmla="*/ 153560 h 413283"/>
                <a:gd name="connsiteX1" fmla="*/ 344805 w 471249"/>
                <a:gd name="connsiteY1" fmla="*/ 163039 h 413283"/>
                <a:gd name="connsiteX2" fmla="*/ 324802 w 471249"/>
                <a:gd name="connsiteY2" fmla="*/ 164934 h 413283"/>
                <a:gd name="connsiteX3" fmla="*/ 242887 w 471249"/>
                <a:gd name="connsiteY3" fmla="*/ 164934 h 413283"/>
                <a:gd name="connsiteX4" fmla="*/ 213360 w 471249"/>
                <a:gd name="connsiteY4" fmla="*/ 164934 h 413283"/>
                <a:gd name="connsiteX5" fmla="*/ 128588 w 471249"/>
                <a:gd name="connsiteY5" fmla="*/ 164934 h 413283"/>
                <a:gd name="connsiteX6" fmla="*/ 124777 w 471249"/>
                <a:gd name="connsiteY6" fmla="*/ 167778 h 413283"/>
                <a:gd name="connsiteX7" fmla="*/ 87630 w 471249"/>
                <a:gd name="connsiteY7" fmla="*/ 241714 h 413283"/>
                <a:gd name="connsiteX8" fmla="*/ 87630 w 471249"/>
                <a:gd name="connsiteY8" fmla="*/ 216121 h 413283"/>
                <a:gd name="connsiteX9" fmla="*/ 87630 w 471249"/>
                <a:gd name="connsiteY9" fmla="*/ 81519 h 413283"/>
                <a:gd name="connsiteX10" fmla="*/ 154305 w 471249"/>
                <a:gd name="connsiteY10" fmla="*/ 81519 h 413283"/>
                <a:gd name="connsiteX11" fmla="*/ 301942 w 471249"/>
                <a:gd name="connsiteY11" fmla="*/ 81519 h 413283"/>
                <a:gd name="connsiteX12" fmla="*/ 320992 w 471249"/>
                <a:gd name="connsiteY12" fmla="*/ 81519 h 413283"/>
                <a:gd name="connsiteX13" fmla="*/ 374333 w 471249"/>
                <a:gd name="connsiteY13" fmla="*/ 122279 h 413283"/>
                <a:gd name="connsiteX14" fmla="*/ 362902 w 471249"/>
                <a:gd name="connsiteY14" fmla="*/ 153560 h 413283"/>
                <a:gd name="connsiteX15" fmla="*/ 470535 w 471249"/>
                <a:gd name="connsiteY15" fmla="*/ 405701 h 413283"/>
                <a:gd name="connsiteX16" fmla="*/ 383858 w 471249"/>
                <a:gd name="connsiteY16" fmla="*/ 237923 h 413283"/>
                <a:gd name="connsiteX17" fmla="*/ 392430 w 471249"/>
                <a:gd name="connsiteY17" fmla="*/ 235079 h 413283"/>
                <a:gd name="connsiteX18" fmla="*/ 444817 w 471249"/>
                <a:gd name="connsiteY18" fmla="*/ 191476 h 413283"/>
                <a:gd name="connsiteX19" fmla="*/ 463867 w 471249"/>
                <a:gd name="connsiteY19" fmla="*/ 124175 h 413283"/>
                <a:gd name="connsiteX20" fmla="*/ 426720 w 471249"/>
                <a:gd name="connsiteY20" fmla="*/ 33176 h 413283"/>
                <a:gd name="connsiteX21" fmla="*/ 330517 w 471249"/>
                <a:gd name="connsiteY21" fmla="*/ 0 h 413283"/>
                <a:gd name="connsiteX22" fmla="*/ 259080 w 471249"/>
                <a:gd name="connsiteY22" fmla="*/ 0 h 413283"/>
                <a:gd name="connsiteX23" fmla="*/ 195262 w 471249"/>
                <a:gd name="connsiteY23" fmla="*/ 0 h 413283"/>
                <a:gd name="connsiteX24" fmla="*/ 4763 w 471249"/>
                <a:gd name="connsiteY24" fmla="*/ 0 h 413283"/>
                <a:gd name="connsiteX25" fmla="*/ 0 w 471249"/>
                <a:gd name="connsiteY25" fmla="*/ 4739 h 413283"/>
                <a:gd name="connsiteX26" fmla="*/ 0 w 471249"/>
                <a:gd name="connsiteY26" fmla="*/ 392430 h 413283"/>
                <a:gd name="connsiteX27" fmla="*/ 0 w 471249"/>
                <a:gd name="connsiteY27" fmla="*/ 408544 h 413283"/>
                <a:gd name="connsiteX28" fmla="*/ 4763 w 471249"/>
                <a:gd name="connsiteY28" fmla="*/ 413284 h 413283"/>
                <a:gd name="connsiteX29" fmla="*/ 82867 w 471249"/>
                <a:gd name="connsiteY29" fmla="*/ 413284 h 413283"/>
                <a:gd name="connsiteX30" fmla="*/ 87630 w 471249"/>
                <a:gd name="connsiteY30" fmla="*/ 408544 h 413283"/>
                <a:gd name="connsiteX31" fmla="*/ 87630 w 471249"/>
                <a:gd name="connsiteY31" fmla="*/ 245506 h 413283"/>
                <a:gd name="connsiteX32" fmla="*/ 91440 w 471249"/>
                <a:gd name="connsiteY32" fmla="*/ 247402 h 413283"/>
                <a:gd name="connsiteX33" fmla="*/ 172402 w 471249"/>
                <a:gd name="connsiteY33" fmla="*/ 247402 h 413283"/>
                <a:gd name="connsiteX34" fmla="*/ 249555 w 471249"/>
                <a:gd name="connsiteY34" fmla="*/ 247402 h 413283"/>
                <a:gd name="connsiteX35" fmla="*/ 305752 w 471249"/>
                <a:gd name="connsiteY35" fmla="*/ 284370 h 413283"/>
                <a:gd name="connsiteX36" fmla="*/ 370523 w 471249"/>
                <a:gd name="connsiteY36" fmla="*/ 409492 h 413283"/>
                <a:gd name="connsiteX37" fmla="*/ 374333 w 471249"/>
                <a:gd name="connsiteY37" fmla="*/ 412336 h 413283"/>
                <a:gd name="connsiteX38" fmla="*/ 466725 w 471249"/>
                <a:gd name="connsiteY38" fmla="*/ 412336 h 413283"/>
                <a:gd name="connsiteX39" fmla="*/ 470535 w 471249"/>
                <a:gd name="connsiteY39" fmla="*/ 410440 h 413283"/>
                <a:gd name="connsiteX40" fmla="*/ 470535 w 471249"/>
                <a:gd name="connsiteY40" fmla="*/ 405701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1249" h="413283">
                  <a:moveTo>
                    <a:pt x="362902" y="153560"/>
                  </a:moveTo>
                  <a:cubicBezTo>
                    <a:pt x="358140" y="158299"/>
                    <a:pt x="351473" y="160195"/>
                    <a:pt x="344805" y="163039"/>
                  </a:cubicBezTo>
                  <a:cubicBezTo>
                    <a:pt x="339090" y="164934"/>
                    <a:pt x="332423" y="164934"/>
                    <a:pt x="324802" y="164934"/>
                  </a:cubicBezTo>
                  <a:lnTo>
                    <a:pt x="242887" y="164934"/>
                  </a:lnTo>
                  <a:lnTo>
                    <a:pt x="213360" y="164934"/>
                  </a:lnTo>
                  <a:lnTo>
                    <a:pt x="128588" y="164934"/>
                  </a:lnTo>
                  <a:cubicBezTo>
                    <a:pt x="126683" y="164934"/>
                    <a:pt x="125730" y="165882"/>
                    <a:pt x="124777" y="167778"/>
                  </a:cubicBezTo>
                  <a:lnTo>
                    <a:pt x="87630" y="241714"/>
                  </a:lnTo>
                  <a:lnTo>
                    <a:pt x="87630" y="216121"/>
                  </a:lnTo>
                  <a:lnTo>
                    <a:pt x="87630" y="81519"/>
                  </a:lnTo>
                  <a:lnTo>
                    <a:pt x="154305" y="81519"/>
                  </a:lnTo>
                  <a:lnTo>
                    <a:pt x="301942" y="81519"/>
                  </a:lnTo>
                  <a:lnTo>
                    <a:pt x="320992" y="81519"/>
                  </a:lnTo>
                  <a:cubicBezTo>
                    <a:pt x="367665" y="81519"/>
                    <a:pt x="374333" y="102373"/>
                    <a:pt x="374333" y="122279"/>
                  </a:cubicBezTo>
                  <a:cubicBezTo>
                    <a:pt x="374333" y="136497"/>
                    <a:pt x="371475" y="146924"/>
                    <a:pt x="362902" y="153560"/>
                  </a:cubicBezTo>
                  <a:moveTo>
                    <a:pt x="470535" y="405701"/>
                  </a:moveTo>
                  <a:lnTo>
                    <a:pt x="383858" y="237923"/>
                  </a:lnTo>
                  <a:cubicBezTo>
                    <a:pt x="386715" y="236975"/>
                    <a:pt x="389573" y="236027"/>
                    <a:pt x="392430" y="235079"/>
                  </a:cubicBezTo>
                  <a:cubicBezTo>
                    <a:pt x="414337" y="225600"/>
                    <a:pt x="432435" y="211381"/>
                    <a:pt x="444817" y="191476"/>
                  </a:cubicBezTo>
                  <a:cubicBezTo>
                    <a:pt x="457200" y="171570"/>
                    <a:pt x="463867" y="148820"/>
                    <a:pt x="463867" y="124175"/>
                  </a:cubicBezTo>
                  <a:cubicBezTo>
                    <a:pt x="463867" y="86259"/>
                    <a:pt x="451485" y="54978"/>
                    <a:pt x="426720" y="33176"/>
                  </a:cubicBezTo>
                  <a:cubicBezTo>
                    <a:pt x="402908" y="10427"/>
                    <a:pt x="370523" y="0"/>
                    <a:pt x="330517" y="0"/>
                  </a:cubicBezTo>
                  <a:lnTo>
                    <a:pt x="259080" y="0"/>
                  </a:lnTo>
                  <a:lnTo>
                    <a:pt x="195262" y="0"/>
                  </a:lnTo>
                  <a:lnTo>
                    <a:pt x="4763" y="0"/>
                  </a:lnTo>
                  <a:cubicBezTo>
                    <a:pt x="1905" y="0"/>
                    <a:pt x="0" y="1896"/>
                    <a:pt x="0" y="4739"/>
                  </a:cubicBezTo>
                  <a:lnTo>
                    <a:pt x="0" y="392430"/>
                  </a:lnTo>
                  <a:lnTo>
                    <a:pt x="0" y="408544"/>
                  </a:lnTo>
                  <a:cubicBezTo>
                    <a:pt x="0" y="411388"/>
                    <a:pt x="1905" y="413284"/>
                    <a:pt x="4763" y="413284"/>
                  </a:cubicBezTo>
                  <a:lnTo>
                    <a:pt x="82867" y="413284"/>
                  </a:lnTo>
                  <a:cubicBezTo>
                    <a:pt x="85725" y="413284"/>
                    <a:pt x="87630" y="411388"/>
                    <a:pt x="87630" y="408544"/>
                  </a:cubicBezTo>
                  <a:lnTo>
                    <a:pt x="87630" y="245506"/>
                  </a:lnTo>
                  <a:cubicBezTo>
                    <a:pt x="88583" y="247402"/>
                    <a:pt x="89535" y="247402"/>
                    <a:pt x="91440" y="247402"/>
                  </a:cubicBezTo>
                  <a:lnTo>
                    <a:pt x="172402" y="247402"/>
                  </a:lnTo>
                  <a:lnTo>
                    <a:pt x="249555" y="247402"/>
                  </a:lnTo>
                  <a:cubicBezTo>
                    <a:pt x="265748" y="247402"/>
                    <a:pt x="286702" y="249297"/>
                    <a:pt x="305752" y="284370"/>
                  </a:cubicBezTo>
                  <a:lnTo>
                    <a:pt x="370523" y="409492"/>
                  </a:lnTo>
                  <a:cubicBezTo>
                    <a:pt x="371475" y="411388"/>
                    <a:pt x="373380" y="412336"/>
                    <a:pt x="374333" y="412336"/>
                  </a:cubicBezTo>
                  <a:lnTo>
                    <a:pt x="466725" y="412336"/>
                  </a:lnTo>
                  <a:cubicBezTo>
                    <a:pt x="468630" y="412336"/>
                    <a:pt x="469583" y="411388"/>
                    <a:pt x="470535" y="410440"/>
                  </a:cubicBezTo>
                  <a:cubicBezTo>
                    <a:pt x="471487" y="409492"/>
                    <a:pt x="471487" y="407596"/>
                    <a:pt x="470535" y="405701"/>
                  </a:cubicBezTo>
                </a:path>
              </a:pathLst>
            </a:custGeom>
            <a:solidFill>
              <a:schemeClr val="bg1"/>
            </a:solidFill>
            <a:ln w="9525" cap="flat">
              <a:noFill/>
              <a:prstDash val="solid"/>
              <a:miter/>
            </a:ln>
          </p:spPr>
          <p:txBody>
            <a:bodyPr rtlCol="0" anchor="ctr"/>
            <a:lstStyle/>
            <a:p>
              <a:endParaRPr lang="en-GB" sz="945"/>
            </a:p>
          </p:txBody>
        </p:sp>
        <p:sp>
          <p:nvSpPr>
            <p:cNvPr id="16" name="Freeform 15">
              <a:extLst>
                <a:ext uri="{FF2B5EF4-FFF2-40B4-BE49-F238E27FC236}">
                  <a16:creationId xmlns:a16="http://schemas.microsoft.com/office/drawing/2014/main" id="{0ECD684B-D0A7-8E80-5A63-369DFBA8E1A5}"/>
                </a:ext>
              </a:extLst>
            </p:cNvPr>
            <p:cNvSpPr/>
            <p:nvPr/>
          </p:nvSpPr>
          <p:spPr>
            <a:xfrm>
              <a:off x="492064" y="6490291"/>
              <a:ext cx="16229" cy="76541"/>
            </a:xfrm>
            <a:custGeom>
              <a:avLst/>
              <a:gdLst>
                <a:gd name="connsiteX0" fmla="*/ 81915 w 87629"/>
                <a:gd name="connsiteY0" fmla="*/ 0 h 413283"/>
                <a:gd name="connsiteX1" fmla="*/ 4763 w 87629"/>
                <a:gd name="connsiteY1" fmla="*/ 0 h 413283"/>
                <a:gd name="connsiteX2" fmla="*/ 0 w 87629"/>
                <a:gd name="connsiteY2" fmla="*/ 4739 h 413283"/>
                <a:gd name="connsiteX3" fmla="*/ 0 w 87629"/>
                <a:gd name="connsiteY3" fmla="*/ 408544 h 413283"/>
                <a:gd name="connsiteX4" fmla="*/ 4763 w 87629"/>
                <a:gd name="connsiteY4" fmla="*/ 413284 h 413283"/>
                <a:gd name="connsiteX5" fmla="*/ 82867 w 87629"/>
                <a:gd name="connsiteY5" fmla="*/ 413284 h 413283"/>
                <a:gd name="connsiteX6" fmla="*/ 87630 w 87629"/>
                <a:gd name="connsiteY6" fmla="*/ 408544 h 413283"/>
                <a:gd name="connsiteX7" fmla="*/ 87630 w 87629"/>
                <a:gd name="connsiteY7" fmla="*/ 4739 h 413283"/>
                <a:gd name="connsiteX8" fmla="*/ 81915 w 87629"/>
                <a:gd name="connsiteY8" fmla="*/ 0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29" h="413283">
                  <a:moveTo>
                    <a:pt x="81915" y="0"/>
                  </a:moveTo>
                  <a:lnTo>
                    <a:pt x="4763" y="0"/>
                  </a:lnTo>
                  <a:cubicBezTo>
                    <a:pt x="1905" y="0"/>
                    <a:pt x="0" y="1896"/>
                    <a:pt x="0" y="4739"/>
                  </a:cubicBezTo>
                  <a:lnTo>
                    <a:pt x="0" y="408544"/>
                  </a:lnTo>
                  <a:cubicBezTo>
                    <a:pt x="0" y="411388"/>
                    <a:pt x="1905" y="413284"/>
                    <a:pt x="4763" y="413284"/>
                  </a:cubicBezTo>
                  <a:lnTo>
                    <a:pt x="82867" y="413284"/>
                  </a:lnTo>
                  <a:cubicBezTo>
                    <a:pt x="85725" y="413284"/>
                    <a:pt x="87630" y="411388"/>
                    <a:pt x="87630" y="408544"/>
                  </a:cubicBezTo>
                  <a:lnTo>
                    <a:pt x="87630" y="4739"/>
                  </a:lnTo>
                  <a:cubicBezTo>
                    <a:pt x="86678" y="1896"/>
                    <a:pt x="84772" y="0"/>
                    <a:pt x="81915" y="0"/>
                  </a:cubicBezTo>
                </a:path>
              </a:pathLst>
            </a:custGeom>
            <a:solidFill>
              <a:schemeClr val="bg1"/>
            </a:solidFill>
            <a:ln w="9525" cap="flat">
              <a:noFill/>
              <a:prstDash val="solid"/>
              <a:miter/>
            </a:ln>
          </p:spPr>
          <p:txBody>
            <a:bodyPr rtlCol="0" anchor="ctr"/>
            <a:lstStyle/>
            <a:p>
              <a:endParaRPr lang="en-GB" sz="945"/>
            </a:p>
          </p:txBody>
        </p:sp>
        <p:sp>
          <p:nvSpPr>
            <p:cNvPr id="17" name="Freeform 16">
              <a:extLst>
                <a:ext uri="{FF2B5EF4-FFF2-40B4-BE49-F238E27FC236}">
                  <a16:creationId xmlns:a16="http://schemas.microsoft.com/office/drawing/2014/main" id="{848D0951-61AD-FDFC-BB4E-782107A1DD74}"/>
                </a:ext>
              </a:extLst>
            </p:cNvPr>
            <p:cNvSpPr/>
            <p:nvPr/>
          </p:nvSpPr>
          <p:spPr>
            <a:xfrm>
              <a:off x="526639" y="6490291"/>
              <a:ext cx="86085" cy="76365"/>
            </a:xfrm>
            <a:custGeom>
              <a:avLst/>
              <a:gdLst>
                <a:gd name="connsiteX0" fmla="*/ 460057 w 464819"/>
                <a:gd name="connsiteY0" fmla="*/ 0 h 412335"/>
                <a:gd name="connsiteX1" fmla="*/ 4763 w 464819"/>
                <a:gd name="connsiteY1" fmla="*/ 0 h 412335"/>
                <a:gd name="connsiteX2" fmla="*/ 0 w 464819"/>
                <a:gd name="connsiteY2" fmla="*/ 4739 h 412335"/>
                <a:gd name="connsiteX3" fmla="*/ 0 w 464819"/>
                <a:gd name="connsiteY3" fmla="*/ 407596 h 412335"/>
                <a:gd name="connsiteX4" fmla="*/ 1905 w 464819"/>
                <a:gd name="connsiteY4" fmla="*/ 410440 h 412335"/>
                <a:gd name="connsiteX5" fmla="*/ 4763 w 464819"/>
                <a:gd name="connsiteY5" fmla="*/ 412336 h 412335"/>
                <a:gd name="connsiteX6" fmla="*/ 460057 w 464819"/>
                <a:gd name="connsiteY6" fmla="*/ 412336 h 412335"/>
                <a:gd name="connsiteX7" fmla="*/ 464820 w 464819"/>
                <a:gd name="connsiteY7" fmla="*/ 407596 h 412335"/>
                <a:gd name="connsiteX8" fmla="*/ 464820 w 464819"/>
                <a:gd name="connsiteY8" fmla="*/ 333660 h 412335"/>
                <a:gd name="connsiteX9" fmla="*/ 462915 w 464819"/>
                <a:gd name="connsiteY9" fmla="*/ 330817 h 412335"/>
                <a:gd name="connsiteX10" fmla="*/ 460057 w 464819"/>
                <a:gd name="connsiteY10" fmla="*/ 328921 h 412335"/>
                <a:gd name="connsiteX11" fmla="*/ 87630 w 464819"/>
                <a:gd name="connsiteY11" fmla="*/ 328921 h 412335"/>
                <a:gd name="connsiteX12" fmla="*/ 87630 w 464819"/>
                <a:gd name="connsiteY12" fmla="*/ 243610 h 412335"/>
                <a:gd name="connsiteX13" fmla="*/ 87630 w 464819"/>
                <a:gd name="connsiteY13" fmla="*/ 244558 h 412335"/>
                <a:gd name="connsiteX14" fmla="*/ 91440 w 464819"/>
                <a:gd name="connsiteY14" fmla="*/ 246454 h 412335"/>
                <a:gd name="connsiteX15" fmla="*/ 401955 w 464819"/>
                <a:gd name="connsiteY15" fmla="*/ 246454 h 412335"/>
                <a:gd name="connsiteX16" fmla="*/ 405765 w 464819"/>
                <a:gd name="connsiteY16" fmla="*/ 243610 h 412335"/>
                <a:gd name="connsiteX17" fmla="*/ 442913 w 464819"/>
                <a:gd name="connsiteY17" fmla="*/ 169674 h 412335"/>
                <a:gd name="connsiteX18" fmla="*/ 442913 w 464819"/>
                <a:gd name="connsiteY18" fmla="*/ 164934 h 412335"/>
                <a:gd name="connsiteX19" fmla="*/ 439102 w 464819"/>
                <a:gd name="connsiteY19" fmla="*/ 163039 h 412335"/>
                <a:gd name="connsiteX20" fmla="*/ 128588 w 464819"/>
                <a:gd name="connsiteY20" fmla="*/ 163039 h 412335"/>
                <a:gd name="connsiteX21" fmla="*/ 124777 w 464819"/>
                <a:gd name="connsiteY21" fmla="*/ 165882 h 412335"/>
                <a:gd name="connsiteX22" fmla="*/ 87630 w 464819"/>
                <a:gd name="connsiteY22" fmla="*/ 239818 h 412335"/>
                <a:gd name="connsiteX23" fmla="*/ 87630 w 464819"/>
                <a:gd name="connsiteY23" fmla="*/ 83415 h 412335"/>
                <a:gd name="connsiteX24" fmla="*/ 460057 w 464819"/>
                <a:gd name="connsiteY24" fmla="*/ 83415 h 412335"/>
                <a:gd name="connsiteX25" fmla="*/ 464820 w 464819"/>
                <a:gd name="connsiteY25" fmla="*/ 78676 h 412335"/>
                <a:gd name="connsiteX26" fmla="*/ 464820 w 464819"/>
                <a:gd name="connsiteY26" fmla="*/ 4739 h 412335"/>
                <a:gd name="connsiteX27" fmla="*/ 460057 w 464819"/>
                <a:gd name="connsiteY27" fmla="*/ 0 h 4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819" h="412335">
                  <a:moveTo>
                    <a:pt x="460057" y="0"/>
                  </a:moveTo>
                  <a:lnTo>
                    <a:pt x="4763" y="0"/>
                  </a:lnTo>
                  <a:cubicBezTo>
                    <a:pt x="1905" y="0"/>
                    <a:pt x="0" y="1896"/>
                    <a:pt x="0" y="4739"/>
                  </a:cubicBezTo>
                  <a:lnTo>
                    <a:pt x="0" y="407596"/>
                  </a:lnTo>
                  <a:cubicBezTo>
                    <a:pt x="0" y="408544"/>
                    <a:pt x="952" y="410440"/>
                    <a:pt x="1905" y="410440"/>
                  </a:cubicBezTo>
                  <a:cubicBezTo>
                    <a:pt x="2857" y="411388"/>
                    <a:pt x="3810" y="412336"/>
                    <a:pt x="4763" y="412336"/>
                  </a:cubicBezTo>
                  <a:lnTo>
                    <a:pt x="460057" y="412336"/>
                  </a:lnTo>
                  <a:cubicBezTo>
                    <a:pt x="462915" y="412336"/>
                    <a:pt x="464820" y="410440"/>
                    <a:pt x="464820" y="407596"/>
                  </a:cubicBezTo>
                  <a:lnTo>
                    <a:pt x="464820" y="333660"/>
                  </a:lnTo>
                  <a:cubicBezTo>
                    <a:pt x="464820" y="332712"/>
                    <a:pt x="463867" y="330817"/>
                    <a:pt x="462915" y="330817"/>
                  </a:cubicBezTo>
                  <a:cubicBezTo>
                    <a:pt x="461963" y="329869"/>
                    <a:pt x="461010" y="328921"/>
                    <a:pt x="460057" y="328921"/>
                  </a:cubicBezTo>
                  <a:lnTo>
                    <a:pt x="87630" y="328921"/>
                  </a:lnTo>
                  <a:lnTo>
                    <a:pt x="87630" y="243610"/>
                  </a:lnTo>
                  <a:lnTo>
                    <a:pt x="87630" y="244558"/>
                  </a:lnTo>
                  <a:cubicBezTo>
                    <a:pt x="88582" y="246454"/>
                    <a:pt x="89535" y="246454"/>
                    <a:pt x="91440" y="246454"/>
                  </a:cubicBezTo>
                  <a:lnTo>
                    <a:pt x="401955" y="246454"/>
                  </a:lnTo>
                  <a:cubicBezTo>
                    <a:pt x="403860" y="246454"/>
                    <a:pt x="404813" y="245506"/>
                    <a:pt x="405765" y="243610"/>
                  </a:cubicBezTo>
                  <a:lnTo>
                    <a:pt x="442913" y="169674"/>
                  </a:lnTo>
                  <a:cubicBezTo>
                    <a:pt x="443865" y="167778"/>
                    <a:pt x="443865" y="166830"/>
                    <a:pt x="442913" y="164934"/>
                  </a:cubicBezTo>
                  <a:cubicBezTo>
                    <a:pt x="441960" y="163039"/>
                    <a:pt x="441007" y="163039"/>
                    <a:pt x="439102" y="163039"/>
                  </a:cubicBezTo>
                  <a:lnTo>
                    <a:pt x="128588" y="163039"/>
                  </a:lnTo>
                  <a:cubicBezTo>
                    <a:pt x="126682" y="163039"/>
                    <a:pt x="125730" y="163986"/>
                    <a:pt x="124777" y="165882"/>
                  </a:cubicBezTo>
                  <a:lnTo>
                    <a:pt x="87630" y="239818"/>
                  </a:lnTo>
                  <a:lnTo>
                    <a:pt x="87630" y="83415"/>
                  </a:lnTo>
                  <a:lnTo>
                    <a:pt x="460057" y="83415"/>
                  </a:lnTo>
                  <a:cubicBezTo>
                    <a:pt x="462915" y="83415"/>
                    <a:pt x="464820" y="81519"/>
                    <a:pt x="464820" y="78676"/>
                  </a:cubicBezTo>
                  <a:lnTo>
                    <a:pt x="464820" y="4739"/>
                  </a:lnTo>
                  <a:cubicBezTo>
                    <a:pt x="464820" y="1896"/>
                    <a:pt x="462915" y="0"/>
                    <a:pt x="460057" y="0"/>
                  </a:cubicBezTo>
                </a:path>
              </a:pathLst>
            </a:custGeom>
            <a:solidFill>
              <a:schemeClr val="bg1"/>
            </a:solidFill>
            <a:ln w="9525" cap="flat">
              <a:noFill/>
              <a:prstDash val="solid"/>
              <a:miter/>
            </a:ln>
          </p:spPr>
          <p:txBody>
            <a:bodyPr rtlCol="0" anchor="ctr"/>
            <a:lstStyle/>
            <a:p>
              <a:endParaRPr lang="en-GB" sz="945"/>
            </a:p>
          </p:txBody>
        </p:sp>
        <p:sp>
          <p:nvSpPr>
            <p:cNvPr id="18" name="Freeform 17">
              <a:extLst>
                <a:ext uri="{FF2B5EF4-FFF2-40B4-BE49-F238E27FC236}">
                  <a16:creationId xmlns:a16="http://schemas.microsoft.com/office/drawing/2014/main" id="{3E7FF061-C32D-AC99-BEEE-8ABAE721809C}"/>
                </a:ext>
              </a:extLst>
            </p:cNvPr>
            <p:cNvSpPr/>
            <p:nvPr/>
          </p:nvSpPr>
          <p:spPr>
            <a:xfrm>
              <a:off x="201878" y="6490291"/>
              <a:ext cx="82381" cy="76541"/>
            </a:xfrm>
            <a:custGeom>
              <a:avLst/>
              <a:gdLst>
                <a:gd name="connsiteX0" fmla="*/ 439103 w 444817"/>
                <a:gd name="connsiteY0" fmla="*/ 0 h 413283"/>
                <a:gd name="connsiteX1" fmla="*/ 361950 w 444817"/>
                <a:gd name="connsiteY1" fmla="*/ 0 h 413283"/>
                <a:gd name="connsiteX2" fmla="*/ 357188 w 444817"/>
                <a:gd name="connsiteY2" fmla="*/ 4739 h 413283"/>
                <a:gd name="connsiteX3" fmla="*/ 357188 w 444817"/>
                <a:gd name="connsiteY3" fmla="*/ 272047 h 413283"/>
                <a:gd name="connsiteX4" fmla="*/ 68580 w 444817"/>
                <a:gd name="connsiteY4" fmla="*/ 948 h 413283"/>
                <a:gd name="connsiteX5" fmla="*/ 65723 w 444817"/>
                <a:gd name="connsiteY5" fmla="*/ 0 h 413283"/>
                <a:gd name="connsiteX6" fmla="*/ 4763 w 444817"/>
                <a:gd name="connsiteY6" fmla="*/ 0 h 413283"/>
                <a:gd name="connsiteX7" fmla="*/ 0 w 444817"/>
                <a:gd name="connsiteY7" fmla="*/ 4739 h 413283"/>
                <a:gd name="connsiteX8" fmla="*/ 0 w 444817"/>
                <a:gd name="connsiteY8" fmla="*/ 408544 h 413283"/>
                <a:gd name="connsiteX9" fmla="*/ 4763 w 444817"/>
                <a:gd name="connsiteY9" fmla="*/ 413284 h 413283"/>
                <a:gd name="connsiteX10" fmla="*/ 82868 w 444817"/>
                <a:gd name="connsiteY10" fmla="*/ 413284 h 413283"/>
                <a:gd name="connsiteX11" fmla="*/ 87630 w 444817"/>
                <a:gd name="connsiteY11" fmla="*/ 408544 h 413283"/>
                <a:gd name="connsiteX12" fmla="*/ 87630 w 444817"/>
                <a:gd name="connsiteY12" fmla="*/ 144081 h 413283"/>
                <a:gd name="connsiteX13" fmla="*/ 373380 w 444817"/>
                <a:gd name="connsiteY13" fmla="*/ 412336 h 413283"/>
                <a:gd name="connsiteX14" fmla="*/ 376238 w 444817"/>
                <a:gd name="connsiteY14" fmla="*/ 413284 h 413283"/>
                <a:gd name="connsiteX15" fmla="*/ 440055 w 444817"/>
                <a:gd name="connsiteY15" fmla="*/ 413284 h 413283"/>
                <a:gd name="connsiteX16" fmla="*/ 444818 w 444817"/>
                <a:gd name="connsiteY16" fmla="*/ 408544 h 413283"/>
                <a:gd name="connsiteX17" fmla="*/ 444818 w 444817"/>
                <a:gd name="connsiteY17" fmla="*/ 4739 h 413283"/>
                <a:gd name="connsiteX18" fmla="*/ 439103 w 444817"/>
                <a:gd name="connsiteY18" fmla="*/ 0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817" h="413283">
                  <a:moveTo>
                    <a:pt x="439103" y="0"/>
                  </a:moveTo>
                  <a:lnTo>
                    <a:pt x="361950" y="0"/>
                  </a:lnTo>
                  <a:cubicBezTo>
                    <a:pt x="359093" y="0"/>
                    <a:pt x="357188" y="1896"/>
                    <a:pt x="357188" y="4739"/>
                  </a:cubicBezTo>
                  <a:lnTo>
                    <a:pt x="357188" y="272047"/>
                  </a:lnTo>
                  <a:lnTo>
                    <a:pt x="68580" y="948"/>
                  </a:lnTo>
                  <a:cubicBezTo>
                    <a:pt x="67628" y="0"/>
                    <a:pt x="66675" y="0"/>
                    <a:pt x="65723" y="0"/>
                  </a:cubicBezTo>
                  <a:lnTo>
                    <a:pt x="4763" y="0"/>
                  </a:lnTo>
                  <a:cubicBezTo>
                    <a:pt x="1905" y="0"/>
                    <a:pt x="0" y="1896"/>
                    <a:pt x="0" y="4739"/>
                  </a:cubicBezTo>
                  <a:lnTo>
                    <a:pt x="0" y="408544"/>
                  </a:lnTo>
                  <a:cubicBezTo>
                    <a:pt x="0" y="411388"/>
                    <a:pt x="1905" y="413284"/>
                    <a:pt x="4763" y="413284"/>
                  </a:cubicBezTo>
                  <a:lnTo>
                    <a:pt x="82868" y="413284"/>
                  </a:lnTo>
                  <a:cubicBezTo>
                    <a:pt x="85725" y="413284"/>
                    <a:pt x="87630" y="411388"/>
                    <a:pt x="87630" y="408544"/>
                  </a:cubicBezTo>
                  <a:lnTo>
                    <a:pt x="87630" y="144081"/>
                  </a:lnTo>
                  <a:lnTo>
                    <a:pt x="373380" y="412336"/>
                  </a:lnTo>
                  <a:cubicBezTo>
                    <a:pt x="374333" y="413284"/>
                    <a:pt x="375285" y="413284"/>
                    <a:pt x="376238" y="413284"/>
                  </a:cubicBezTo>
                  <a:lnTo>
                    <a:pt x="440055" y="413284"/>
                  </a:lnTo>
                  <a:cubicBezTo>
                    <a:pt x="442913" y="413284"/>
                    <a:pt x="444818" y="411388"/>
                    <a:pt x="444818" y="408544"/>
                  </a:cubicBezTo>
                  <a:lnTo>
                    <a:pt x="444818" y="4739"/>
                  </a:lnTo>
                  <a:cubicBezTo>
                    <a:pt x="443865" y="1896"/>
                    <a:pt x="441960" y="0"/>
                    <a:pt x="439103" y="0"/>
                  </a:cubicBezTo>
                </a:path>
              </a:pathLst>
            </a:custGeom>
            <a:solidFill>
              <a:schemeClr val="bg1"/>
            </a:solidFill>
            <a:ln w="9525" cap="flat">
              <a:noFill/>
              <a:prstDash val="solid"/>
              <a:miter/>
            </a:ln>
          </p:spPr>
          <p:txBody>
            <a:bodyPr rtlCol="0" anchor="ctr"/>
            <a:lstStyle/>
            <a:p>
              <a:endParaRPr lang="en-GB" sz="945"/>
            </a:p>
          </p:txBody>
        </p:sp>
        <p:sp>
          <p:nvSpPr>
            <p:cNvPr id="19" name="Freeform 18">
              <a:extLst>
                <a:ext uri="{FF2B5EF4-FFF2-40B4-BE49-F238E27FC236}">
                  <a16:creationId xmlns:a16="http://schemas.microsoft.com/office/drawing/2014/main" id="{8905303F-13AA-4E1D-B9B5-5F2395F39645}"/>
                </a:ext>
              </a:extLst>
            </p:cNvPr>
            <p:cNvSpPr/>
            <p:nvPr/>
          </p:nvSpPr>
          <p:spPr>
            <a:xfrm>
              <a:off x="721669" y="6490116"/>
              <a:ext cx="62167" cy="52314"/>
            </a:xfrm>
            <a:custGeom>
              <a:avLst/>
              <a:gdLst>
                <a:gd name="connsiteX0" fmla="*/ 188037 w 335674"/>
                <a:gd name="connsiteY0" fmla="*/ 1896 h 282473"/>
                <a:gd name="connsiteX1" fmla="*/ 185180 w 335674"/>
                <a:gd name="connsiteY1" fmla="*/ 0 h 282473"/>
                <a:gd name="connsiteX2" fmla="*/ 144222 w 335674"/>
                <a:gd name="connsiteY2" fmla="*/ 0 h 282473"/>
                <a:gd name="connsiteX3" fmla="*/ 141364 w 335674"/>
                <a:gd name="connsiteY3" fmla="*/ 1896 h 282473"/>
                <a:gd name="connsiteX4" fmla="*/ 395 w 335674"/>
                <a:gd name="connsiteY4" fmla="*/ 276786 h 282473"/>
                <a:gd name="connsiteX5" fmla="*/ 1347 w 335674"/>
                <a:gd name="connsiteY5" fmla="*/ 281526 h 282473"/>
                <a:gd name="connsiteX6" fmla="*/ 3252 w 335674"/>
                <a:gd name="connsiteY6" fmla="*/ 281526 h 282473"/>
                <a:gd name="connsiteX7" fmla="*/ 68022 w 335674"/>
                <a:gd name="connsiteY7" fmla="*/ 281526 h 282473"/>
                <a:gd name="connsiteX8" fmla="*/ 70880 w 335674"/>
                <a:gd name="connsiteY8" fmla="*/ 279630 h 282473"/>
                <a:gd name="connsiteX9" fmla="*/ 165177 w 335674"/>
                <a:gd name="connsiteY9" fmla="*/ 93842 h 282473"/>
                <a:gd name="connsiteX10" fmla="*/ 265189 w 335674"/>
                <a:gd name="connsiteY10" fmla="*/ 280578 h 282473"/>
                <a:gd name="connsiteX11" fmla="*/ 268047 w 335674"/>
                <a:gd name="connsiteY11" fmla="*/ 282474 h 282473"/>
                <a:gd name="connsiteX12" fmla="*/ 332817 w 335674"/>
                <a:gd name="connsiteY12" fmla="*/ 282474 h 282473"/>
                <a:gd name="connsiteX13" fmla="*/ 335674 w 335674"/>
                <a:gd name="connsiteY13" fmla="*/ 279630 h 282473"/>
                <a:gd name="connsiteX14" fmla="*/ 335674 w 335674"/>
                <a:gd name="connsiteY14" fmla="*/ 277734 h 282473"/>
                <a:gd name="connsiteX15" fmla="*/ 188037 w 335674"/>
                <a:gd name="connsiteY15" fmla="*/ 1896 h 28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674" h="282473">
                  <a:moveTo>
                    <a:pt x="188037" y="1896"/>
                  </a:moveTo>
                  <a:cubicBezTo>
                    <a:pt x="187084" y="948"/>
                    <a:pt x="186132" y="0"/>
                    <a:pt x="185180" y="0"/>
                  </a:cubicBezTo>
                  <a:lnTo>
                    <a:pt x="144222" y="0"/>
                  </a:lnTo>
                  <a:cubicBezTo>
                    <a:pt x="143270" y="0"/>
                    <a:pt x="142317" y="948"/>
                    <a:pt x="141364" y="1896"/>
                  </a:cubicBezTo>
                  <a:lnTo>
                    <a:pt x="395" y="276786"/>
                  </a:lnTo>
                  <a:cubicBezTo>
                    <a:pt x="-558" y="278682"/>
                    <a:pt x="395" y="280578"/>
                    <a:pt x="1347" y="281526"/>
                  </a:cubicBezTo>
                  <a:cubicBezTo>
                    <a:pt x="1347" y="281526"/>
                    <a:pt x="2299" y="281526"/>
                    <a:pt x="3252" y="281526"/>
                  </a:cubicBezTo>
                  <a:lnTo>
                    <a:pt x="68022" y="281526"/>
                  </a:lnTo>
                  <a:cubicBezTo>
                    <a:pt x="68974" y="281526"/>
                    <a:pt x="69927" y="280578"/>
                    <a:pt x="70880" y="279630"/>
                  </a:cubicBezTo>
                  <a:lnTo>
                    <a:pt x="165177" y="93842"/>
                  </a:lnTo>
                  <a:lnTo>
                    <a:pt x="265189" y="280578"/>
                  </a:lnTo>
                  <a:cubicBezTo>
                    <a:pt x="266142" y="281526"/>
                    <a:pt x="267095" y="282474"/>
                    <a:pt x="268047" y="282474"/>
                  </a:cubicBezTo>
                  <a:lnTo>
                    <a:pt x="332817" y="282474"/>
                  </a:lnTo>
                  <a:cubicBezTo>
                    <a:pt x="334722" y="282474"/>
                    <a:pt x="335674" y="281526"/>
                    <a:pt x="335674" y="279630"/>
                  </a:cubicBezTo>
                  <a:cubicBezTo>
                    <a:pt x="335674" y="278682"/>
                    <a:pt x="335674" y="278682"/>
                    <a:pt x="335674" y="277734"/>
                  </a:cubicBezTo>
                  <a:lnTo>
                    <a:pt x="188037" y="1896"/>
                  </a:lnTo>
                  <a:close/>
                </a:path>
              </a:pathLst>
            </a:custGeom>
            <a:solidFill>
              <a:schemeClr val="bg1"/>
            </a:solidFill>
            <a:ln w="9525" cap="flat">
              <a:noFill/>
              <a:prstDash val="solid"/>
              <a:miter/>
            </a:ln>
          </p:spPr>
          <p:txBody>
            <a:bodyPr rtlCol="0" anchor="ctr"/>
            <a:lstStyle/>
            <a:p>
              <a:endParaRPr lang="en-GB" sz="945"/>
            </a:p>
          </p:txBody>
        </p:sp>
        <p:sp>
          <p:nvSpPr>
            <p:cNvPr id="20" name="Freeform 19">
              <a:extLst>
                <a:ext uri="{FF2B5EF4-FFF2-40B4-BE49-F238E27FC236}">
                  <a16:creationId xmlns:a16="http://schemas.microsoft.com/office/drawing/2014/main" id="{E97D77C6-B6B4-ED3B-A165-652173455BFA}"/>
                </a:ext>
              </a:extLst>
            </p:cNvPr>
            <p:cNvSpPr/>
            <p:nvPr/>
          </p:nvSpPr>
          <p:spPr>
            <a:xfrm>
              <a:off x="790717" y="6490291"/>
              <a:ext cx="11113" cy="51788"/>
            </a:xfrm>
            <a:custGeom>
              <a:avLst/>
              <a:gdLst>
                <a:gd name="connsiteX0" fmla="*/ 57150 w 60007"/>
                <a:gd name="connsiteY0" fmla="*/ 0 h 279630"/>
                <a:gd name="connsiteX1" fmla="*/ 2858 w 60007"/>
                <a:gd name="connsiteY1" fmla="*/ 0 h 279630"/>
                <a:gd name="connsiteX2" fmla="*/ 0 w 60007"/>
                <a:gd name="connsiteY2" fmla="*/ 2844 h 279630"/>
                <a:gd name="connsiteX3" fmla="*/ 0 w 60007"/>
                <a:gd name="connsiteY3" fmla="*/ 276786 h 279630"/>
                <a:gd name="connsiteX4" fmla="*/ 2858 w 60007"/>
                <a:gd name="connsiteY4" fmla="*/ 279630 h 279630"/>
                <a:gd name="connsiteX5" fmla="*/ 57150 w 60007"/>
                <a:gd name="connsiteY5" fmla="*/ 279630 h 279630"/>
                <a:gd name="connsiteX6" fmla="*/ 60008 w 60007"/>
                <a:gd name="connsiteY6" fmla="*/ 276786 h 279630"/>
                <a:gd name="connsiteX7" fmla="*/ 60008 w 60007"/>
                <a:gd name="connsiteY7" fmla="*/ 2844 h 279630"/>
                <a:gd name="connsiteX8" fmla="*/ 57150 w 60007"/>
                <a:gd name="connsiteY8" fmla="*/ 0 h 2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07" h="279630">
                  <a:moveTo>
                    <a:pt x="57150" y="0"/>
                  </a:moveTo>
                  <a:lnTo>
                    <a:pt x="2858" y="0"/>
                  </a:lnTo>
                  <a:cubicBezTo>
                    <a:pt x="953" y="0"/>
                    <a:pt x="0" y="1896"/>
                    <a:pt x="0" y="2844"/>
                  </a:cubicBezTo>
                  <a:lnTo>
                    <a:pt x="0" y="276786"/>
                  </a:lnTo>
                  <a:cubicBezTo>
                    <a:pt x="0" y="278682"/>
                    <a:pt x="1905" y="279630"/>
                    <a:pt x="2858" y="279630"/>
                  </a:cubicBezTo>
                  <a:lnTo>
                    <a:pt x="57150" y="279630"/>
                  </a:lnTo>
                  <a:cubicBezTo>
                    <a:pt x="59055" y="279630"/>
                    <a:pt x="60008" y="277734"/>
                    <a:pt x="60008" y="276786"/>
                  </a:cubicBezTo>
                  <a:lnTo>
                    <a:pt x="60008" y="2844"/>
                  </a:lnTo>
                  <a:cubicBezTo>
                    <a:pt x="60008" y="948"/>
                    <a:pt x="59055" y="0"/>
                    <a:pt x="57150" y="0"/>
                  </a:cubicBezTo>
                </a:path>
              </a:pathLst>
            </a:custGeom>
            <a:solidFill>
              <a:schemeClr val="bg1"/>
            </a:solidFill>
            <a:ln w="9525" cap="flat">
              <a:noFill/>
              <a:prstDash val="solid"/>
              <a:miter/>
            </a:ln>
          </p:spPr>
          <p:txBody>
            <a:bodyPr rtlCol="0" anchor="ctr"/>
            <a:lstStyle/>
            <a:p>
              <a:endParaRPr lang="en-GB" sz="945"/>
            </a:p>
          </p:txBody>
        </p:sp>
      </p:grpSp>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lvl1pPr algn="ct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8" name="Text Placeholder 7">
            <a:extLst>
              <a:ext uri="{FF2B5EF4-FFF2-40B4-BE49-F238E27FC236}">
                <a16:creationId xmlns:a16="http://schemas.microsoft.com/office/drawing/2014/main" id="{24807ABB-B95F-4B2F-DBF0-658BEDD5E745}"/>
              </a:ext>
            </a:extLst>
          </p:cNvPr>
          <p:cNvSpPr>
            <a:spLocks noGrp="1"/>
          </p:cNvSpPr>
          <p:nvPr>
            <p:ph type="body" sz="quarter" idx="13"/>
          </p:nvPr>
        </p:nvSpPr>
        <p:spPr>
          <a:xfrm>
            <a:off x="316763" y="873566"/>
            <a:ext cx="11966467" cy="191775"/>
          </a:xfrm>
        </p:spPr>
        <p:txBody>
          <a:bodyPr wrap="square"/>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p:txBody>
      </p:sp>
      <p:sp>
        <p:nvSpPr>
          <p:cNvPr id="21" name="TextBox 20">
            <a:extLst>
              <a:ext uri="{FF2B5EF4-FFF2-40B4-BE49-F238E27FC236}">
                <a16:creationId xmlns:a16="http://schemas.microsoft.com/office/drawing/2014/main" id="{28BA41DD-2455-334D-FFC6-9D58F7684E73}"/>
              </a:ext>
            </a:extLst>
          </p:cNvPr>
          <p:cNvSpPr txBox="1"/>
          <p:nvPr/>
        </p:nvSpPr>
        <p:spPr>
          <a:xfrm>
            <a:off x="5915189" y="144993"/>
            <a:ext cx="769608" cy="77988"/>
          </a:xfrm>
          <a:prstGeom prst="rect">
            <a:avLst/>
          </a:prstGeom>
          <a:noFill/>
        </p:spPr>
        <p:txBody>
          <a:bodyPr wrap="square" lIns="0" tIns="0" rIns="0" bIns="0" rtlCol="0">
            <a:noAutofit/>
          </a:bodyPr>
          <a:lstStyle/>
          <a:p>
            <a:pPr algn="ctr"/>
            <a:r>
              <a:rPr lang="en-GB" sz="368" b="1" spc="89" baseline="0">
                <a:solidFill>
                  <a:schemeClr val="bg1"/>
                </a:solidFill>
              </a:rPr>
              <a:t>NAPIER AI</a:t>
            </a:r>
            <a:endParaRPr lang="en-GB" sz="368" b="1" spc="89" baseline="0">
              <a:solidFill>
                <a:schemeClr val="accent1"/>
              </a:solidFill>
            </a:endParaRPr>
          </a:p>
        </p:txBody>
      </p:sp>
      <p:pic>
        <p:nvPicPr>
          <p:cNvPr id="6" name="Background photo" descr="A rainbow colored light on a black background&#10;&#10;Description automatically generated">
            <a:extLst>
              <a:ext uri="{FF2B5EF4-FFF2-40B4-BE49-F238E27FC236}">
                <a16:creationId xmlns:a16="http://schemas.microsoft.com/office/drawing/2014/main" id="{8B80ADA6-7EDC-EFFE-5C9D-6C81110FF47E}"/>
              </a:ext>
            </a:extLst>
          </p:cNvPr>
          <p:cNvPicPr>
            <a:picLocks noChangeAspect="1"/>
          </p:cNvPicPr>
          <p:nvPr userDrawn="1"/>
        </p:nvPicPr>
        <p:blipFill>
          <a:blip r:embed="rId2"/>
          <a:stretch>
            <a:fillRect/>
          </a:stretch>
        </p:blipFill>
        <p:spPr>
          <a:xfrm>
            <a:off x="0" y="0"/>
            <a:ext cx="12599988" cy="3602038"/>
          </a:xfrm>
          <a:prstGeom prst="rect">
            <a:avLst/>
          </a:prstGeom>
        </p:spPr>
      </p:pic>
      <p:pic>
        <p:nvPicPr>
          <p:cNvPr id="9" name="Picture 8" descr="A black and yellow sign with white text&#10;&#10;AI-generated content may be incorrect.">
            <a:extLst>
              <a:ext uri="{FF2B5EF4-FFF2-40B4-BE49-F238E27FC236}">
                <a16:creationId xmlns:a16="http://schemas.microsoft.com/office/drawing/2014/main" id="{DA323100-F437-0B50-A835-959EB2364358}"/>
              </a:ext>
            </a:extLst>
          </p:cNvPr>
          <p:cNvPicPr>
            <a:picLocks noChangeAspect="1"/>
          </p:cNvPicPr>
          <p:nvPr userDrawn="1"/>
        </p:nvPicPr>
        <p:blipFill>
          <a:blip r:embed="rId3"/>
          <a:stretch>
            <a:fillRect/>
          </a:stretch>
        </p:blipFill>
        <p:spPr>
          <a:xfrm>
            <a:off x="498507" y="3322196"/>
            <a:ext cx="928946" cy="191775"/>
          </a:xfrm>
          <a:prstGeom prst="rect">
            <a:avLst/>
          </a:prstGeom>
        </p:spPr>
      </p:pic>
    </p:spTree>
    <p:extLst>
      <p:ext uri="{BB962C8B-B14F-4D97-AF65-F5344CB8AC3E}">
        <p14:creationId xmlns:p14="http://schemas.microsoft.com/office/powerpoint/2010/main" val="1987980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duct showcase">
    <p:spTree>
      <p:nvGrpSpPr>
        <p:cNvPr id="1" name=""/>
        <p:cNvGrpSpPr/>
        <p:nvPr/>
      </p:nvGrpSpPr>
      <p:grpSpPr>
        <a:xfrm>
          <a:off x="0" y="0"/>
          <a:ext cx="0" cy="0"/>
          <a:chOff x="0" y="0"/>
          <a:chExt cx="0" cy="0"/>
        </a:xfrm>
      </p:grpSpPr>
      <p:pic>
        <p:nvPicPr>
          <p:cNvPr id="6" name="Background photo" descr="A close up of a light&#10;&#10;Description automatically generated">
            <a:extLst>
              <a:ext uri="{FF2B5EF4-FFF2-40B4-BE49-F238E27FC236}">
                <a16:creationId xmlns:a16="http://schemas.microsoft.com/office/drawing/2014/main" id="{377C1EF7-80C9-8923-333D-49B342B8CC1C}"/>
              </a:ext>
            </a:extLst>
          </p:cNvPr>
          <p:cNvPicPr>
            <a:picLocks noChangeAspect="1"/>
          </p:cNvPicPr>
          <p:nvPr userDrawn="1"/>
        </p:nvPicPr>
        <p:blipFill>
          <a:blip r:embed="rId2"/>
          <a:stretch>
            <a:fillRect/>
          </a:stretch>
        </p:blipFill>
        <p:spPr>
          <a:xfrm>
            <a:off x="0" y="0"/>
            <a:ext cx="12599988" cy="3602038"/>
          </a:xfrm>
          <a:prstGeom prst="rect">
            <a:avLst/>
          </a:prstGeom>
        </p:spPr>
      </p:pic>
      <p:pic>
        <p:nvPicPr>
          <p:cNvPr id="10" name="Yellow corner image">
            <a:extLst>
              <a:ext uri="{FF2B5EF4-FFF2-40B4-BE49-F238E27FC236}">
                <a16:creationId xmlns:a16="http://schemas.microsoft.com/office/drawing/2014/main" id="{C6F1EB8A-691E-CE4F-2101-B8CBBDD100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911211" y="0"/>
            <a:ext cx="707869" cy="532439"/>
          </a:xfrm>
          <a:prstGeom prst="rect">
            <a:avLst/>
          </a:prstGeom>
        </p:spPr>
      </p:pic>
      <p:sp>
        <p:nvSpPr>
          <p:cNvPr id="11" name="Rectangle 10">
            <a:extLst>
              <a:ext uri="{FF2B5EF4-FFF2-40B4-BE49-F238E27FC236}">
                <a16:creationId xmlns:a16="http://schemas.microsoft.com/office/drawing/2014/main" id="{ED53A063-626D-892B-D0FB-A266F1EA4CE8}"/>
              </a:ext>
            </a:extLst>
          </p:cNvPr>
          <p:cNvSpPr/>
          <p:nvPr/>
        </p:nvSpPr>
        <p:spPr>
          <a:xfrm>
            <a:off x="454558" y="759923"/>
            <a:ext cx="11674925" cy="2373278"/>
          </a:xfrm>
          <a:prstGeom prst="rect">
            <a:avLst/>
          </a:prstGeom>
          <a:solidFill>
            <a:schemeClr val="bg1"/>
          </a:solidFill>
          <a:ln>
            <a:noFill/>
          </a:ln>
          <a:effectLst>
            <a:glow rad="139700">
              <a:schemeClr val="bg1">
                <a:lumMod val="85000"/>
                <a:alpha val="40000"/>
              </a:schemeClr>
            </a:glow>
            <a:outerShdw blurRad="185639" dist="50800" dir="5400000" algn="ctr" rotWithShape="0">
              <a:srgbClr val="000000">
                <a:alpha val="7824"/>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45"/>
          </a:p>
        </p:txBody>
      </p:sp>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279843"/>
            <a:ext cx="11948385" cy="451909"/>
          </a:xfrm>
        </p:spPr>
        <p:txBody>
          <a:bodyPr/>
          <a:lstStyle>
            <a:lvl1pP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7" name="TextBox 16">
            <a:extLst>
              <a:ext uri="{FF2B5EF4-FFF2-40B4-BE49-F238E27FC236}">
                <a16:creationId xmlns:a16="http://schemas.microsoft.com/office/drawing/2014/main" id="{1354C8E8-EF86-4CBD-DA8B-F24702EA76B9}"/>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bg1"/>
                </a:solidFill>
              </a:rPr>
              <a:t>NAPIER AI</a:t>
            </a:r>
            <a:r>
              <a:rPr lang="en-GB" sz="368" b="1" spc="89" baseline="0">
                <a:solidFill>
                  <a:schemeClr val="tx2"/>
                </a:solidFill>
              </a:rPr>
              <a:t> </a:t>
            </a:r>
            <a:r>
              <a:rPr lang="en-GB" sz="368" b="1" spc="89" baseline="0">
                <a:solidFill>
                  <a:schemeClr val="accent1"/>
                </a:solidFill>
              </a:rPr>
              <a:t>/</a:t>
            </a:r>
          </a:p>
        </p:txBody>
      </p:sp>
      <p:sp>
        <p:nvSpPr>
          <p:cNvPr id="18" name="Text Placeholder 15">
            <a:extLst>
              <a:ext uri="{FF2B5EF4-FFF2-40B4-BE49-F238E27FC236}">
                <a16:creationId xmlns:a16="http://schemas.microsoft.com/office/drawing/2014/main" id="{C2176E01-0F8F-6C81-ABB2-C32E534420F3}"/>
              </a:ext>
            </a:extLst>
          </p:cNvPr>
          <p:cNvSpPr>
            <a:spLocks noGrp="1"/>
          </p:cNvSpPr>
          <p:nvPr>
            <p:ph type="body" sz="quarter" idx="13" hasCustomPrompt="1"/>
          </p:nvPr>
        </p:nvSpPr>
        <p:spPr>
          <a:xfrm>
            <a:off x="1166484" y="142740"/>
            <a:ext cx="3908161" cy="71584"/>
          </a:xfrm>
        </p:spPr>
        <p:txBody>
          <a:bodyPr/>
          <a:lstStyle>
            <a:lvl1pPr>
              <a:defRPr sz="368" b="1" cap="all" spc="37" baseline="0">
                <a:solidFill>
                  <a:schemeClr val="bg1"/>
                </a:solidFill>
              </a:defRPr>
            </a:lvl1pPr>
            <a:lvl2pPr marL="240125" indent="0">
              <a:buNone/>
              <a:defRPr/>
            </a:lvl2pPr>
            <a:lvl3pPr marL="480250" indent="0">
              <a:buNone/>
              <a:defRPr/>
            </a:lvl3pPr>
            <a:lvl4pPr marL="720375" indent="0">
              <a:buNone/>
              <a:defRPr/>
            </a:lvl4pPr>
          </a:lstStyle>
          <a:p>
            <a:pPr lvl="0"/>
            <a:r>
              <a:rPr lang="en-GB"/>
              <a:t>CLICK TO ADD TYPE OF DECK </a:t>
            </a:r>
          </a:p>
        </p:txBody>
      </p:sp>
      <p:cxnSp>
        <p:nvCxnSpPr>
          <p:cNvPr id="8" name="Straight Connector 7">
            <a:extLst>
              <a:ext uri="{FF2B5EF4-FFF2-40B4-BE49-F238E27FC236}">
                <a16:creationId xmlns:a16="http://schemas.microsoft.com/office/drawing/2014/main" id="{6305E7E8-16B4-61D0-D9D5-5A51E46CB346}"/>
              </a:ext>
            </a:extLst>
          </p:cNvPr>
          <p:cNvCxnSpPr>
            <a:cxnSpLocks/>
          </p:cNvCxnSpPr>
          <p:nvPr/>
        </p:nvCxnSpPr>
        <p:spPr>
          <a:xfrm>
            <a:off x="454558" y="759923"/>
            <a:ext cx="11663667" cy="0"/>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9" name="Yellow corner image">
            <a:extLst>
              <a:ext uri="{FF2B5EF4-FFF2-40B4-BE49-F238E27FC236}">
                <a16:creationId xmlns:a16="http://schemas.microsoft.com/office/drawing/2014/main" id="{59F82E5D-C058-7980-AA19-140A021933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911211" y="0"/>
            <a:ext cx="707869" cy="532439"/>
          </a:xfrm>
          <a:prstGeom prst="rect">
            <a:avLst/>
          </a:prstGeom>
        </p:spPr>
      </p:pic>
      <p:sp>
        <p:nvSpPr>
          <p:cNvPr id="12" name="Rectangle 11">
            <a:extLst>
              <a:ext uri="{FF2B5EF4-FFF2-40B4-BE49-F238E27FC236}">
                <a16:creationId xmlns:a16="http://schemas.microsoft.com/office/drawing/2014/main" id="{40F84C92-6006-6C37-0D65-AFD4C4105B0D}"/>
              </a:ext>
            </a:extLst>
          </p:cNvPr>
          <p:cNvSpPr/>
          <p:nvPr userDrawn="1"/>
        </p:nvSpPr>
        <p:spPr>
          <a:xfrm>
            <a:off x="454558" y="759923"/>
            <a:ext cx="11674925" cy="2373278"/>
          </a:xfrm>
          <a:prstGeom prst="rect">
            <a:avLst/>
          </a:prstGeom>
          <a:solidFill>
            <a:schemeClr val="bg1"/>
          </a:solidFill>
          <a:ln>
            <a:noFill/>
          </a:ln>
          <a:effectLst>
            <a:glow rad="139700">
              <a:schemeClr val="bg1">
                <a:lumMod val="85000"/>
                <a:alpha val="40000"/>
              </a:schemeClr>
            </a:glow>
            <a:outerShdw blurRad="185639" dist="50800" dir="5400000" algn="ctr" rotWithShape="0">
              <a:srgbClr val="000000">
                <a:alpha val="7824"/>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45"/>
          </a:p>
        </p:txBody>
      </p:sp>
      <p:sp>
        <p:nvSpPr>
          <p:cNvPr id="13" name="TextBox 12">
            <a:extLst>
              <a:ext uri="{FF2B5EF4-FFF2-40B4-BE49-F238E27FC236}">
                <a16:creationId xmlns:a16="http://schemas.microsoft.com/office/drawing/2014/main" id="{AFE65867-659A-2B4E-3BED-B3AAC1D29CDA}"/>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bg1"/>
                </a:solidFill>
              </a:rPr>
              <a:t>NAPIER AI</a:t>
            </a:r>
            <a:r>
              <a:rPr lang="en-GB" sz="368" b="1" spc="89" baseline="0">
                <a:solidFill>
                  <a:schemeClr val="tx2"/>
                </a:solidFill>
              </a:rPr>
              <a:t> </a:t>
            </a:r>
            <a:r>
              <a:rPr lang="en-GB" sz="368" b="1" spc="89" baseline="0">
                <a:solidFill>
                  <a:schemeClr val="accent1"/>
                </a:solidFill>
              </a:rPr>
              <a:t>/</a:t>
            </a:r>
          </a:p>
        </p:txBody>
      </p:sp>
      <p:cxnSp>
        <p:nvCxnSpPr>
          <p:cNvPr id="14" name="Straight Connector 13">
            <a:extLst>
              <a:ext uri="{FF2B5EF4-FFF2-40B4-BE49-F238E27FC236}">
                <a16:creationId xmlns:a16="http://schemas.microsoft.com/office/drawing/2014/main" id="{02EFAA25-B65A-5691-AB1E-41B6531D1B87}"/>
              </a:ext>
            </a:extLst>
          </p:cNvPr>
          <p:cNvCxnSpPr>
            <a:cxnSpLocks/>
          </p:cNvCxnSpPr>
          <p:nvPr userDrawn="1"/>
        </p:nvCxnSpPr>
        <p:spPr>
          <a:xfrm>
            <a:off x="454558" y="759923"/>
            <a:ext cx="11663667" cy="0"/>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15" name="Picture 14" descr="A yellow and black sign&#10;&#10;AI-generated content may be incorrect.">
            <a:extLst>
              <a:ext uri="{FF2B5EF4-FFF2-40B4-BE49-F238E27FC236}">
                <a16:creationId xmlns:a16="http://schemas.microsoft.com/office/drawing/2014/main" id="{C43236E8-3F99-51A6-9B3F-4D3E3E69F223}"/>
              </a:ext>
            </a:extLst>
          </p:cNvPr>
          <p:cNvPicPr>
            <a:picLocks noChangeAspect="1"/>
          </p:cNvPicPr>
          <p:nvPr userDrawn="1"/>
        </p:nvPicPr>
        <p:blipFill>
          <a:blip r:embed="rId5"/>
          <a:stretch>
            <a:fillRect/>
          </a:stretch>
        </p:blipFill>
        <p:spPr>
          <a:xfrm>
            <a:off x="660871" y="3322196"/>
            <a:ext cx="986038" cy="203561"/>
          </a:xfrm>
          <a:prstGeom prst="rect">
            <a:avLst/>
          </a:prstGeom>
        </p:spPr>
      </p:pic>
    </p:spTree>
    <p:extLst>
      <p:ext uri="{BB962C8B-B14F-4D97-AF65-F5344CB8AC3E}">
        <p14:creationId xmlns:p14="http://schemas.microsoft.com/office/powerpoint/2010/main" val="662543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Grey slash">
            <a:extLst>
              <a:ext uri="{FF2B5EF4-FFF2-40B4-BE49-F238E27FC236}">
                <a16:creationId xmlns:a16="http://schemas.microsoft.com/office/drawing/2014/main" id="{56809ACC-9656-87EB-0D37-F7D269621D1D}"/>
              </a:ext>
            </a:extLst>
          </p:cNvPr>
          <p:cNvPicPr>
            <a:picLocks noChangeAspect="1"/>
          </p:cNvPicPr>
          <p:nvPr/>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7" name="Grey slash">
            <a:extLst>
              <a:ext uri="{FF2B5EF4-FFF2-40B4-BE49-F238E27FC236}">
                <a16:creationId xmlns:a16="http://schemas.microsoft.com/office/drawing/2014/main" id="{C61AE716-FE75-961A-4799-DEB52F810F2C}"/>
              </a:ext>
            </a:extLst>
          </p:cNvPr>
          <p:cNvPicPr>
            <a:picLocks noChangeAspect="1"/>
          </p:cNvPicPr>
          <p:nvPr userDrawn="1"/>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17" name="Yellow corner image">
            <a:extLst>
              <a:ext uri="{FF2B5EF4-FFF2-40B4-BE49-F238E27FC236}">
                <a16:creationId xmlns:a16="http://schemas.microsoft.com/office/drawing/2014/main" id="{FE7D00EB-F573-2DF8-95B8-947DF0D7CC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2" name="Title 1">
            <a:extLst>
              <a:ext uri="{FF2B5EF4-FFF2-40B4-BE49-F238E27FC236}">
                <a16:creationId xmlns:a16="http://schemas.microsoft.com/office/drawing/2014/main" id="{EB1C03DF-7E94-0836-C8F1-B68C75B7F44C}"/>
              </a:ext>
            </a:extLst>
          </p:cNvPr>
          <p:cNvSpPr>
            <a:spLocks noGrp="1"/>
          </p:cNvSpPr>
          <p:nvPr>
            <p:ph type="title" hasCustomPrompt="1"/>
          </p:nvPr>
        </p:nvSpPr>
        <p:spPr>
          <a:xfrm>
            <a:off x="334936" y="279652"/>
            <a:ext cx="11926128" cy="450974"/>
          </a:xfrm>
        </p:spPr>
        <p:txBody>
          <a:bodyPr anchor="t"/>
          <a:lstStyle>
            <a:lvl1pPr>
              <a:lnSpc>
                <a:spcPct val="70000"/>
              </a:lnSpc>
              <a:defRPr sz="1681"/>
            </a:lvl1pPr>
          </a:lstStyle>
          <a:p>
            <a:r>
              <a:rPr lang="en-GB"/>
              <a:t>CLICK TO EDIT MASTER TITLE STYLE</a:t>
            </a:r>
          </a:p>
        </p:txBody>
      </p:sp>
      <p:sp>
        <p:nvSpPr>
          <p:cNvPr id="3" name="Content Placeholder 2">
            <a:extLst>
              <a:ext uri="{FF2B5EF4-FFF2-40B4-BE49-F238E27FC236}">
                <a16:creationId xmlns:a16="http://schemas.microsoft.com/office/drawing/2014/main" id="{30C31B2E-C0CA-38B5-3332-EB17AE77D385}"/>
              </a:ext>
            </a:extLst>
          </p:cNvPr>
          <p:cNvSpPr>
            <a:spLocks noGrp="1"/>
          </p:cNvSpPr>
          <p:nvPr>
            <p:ph idx="1"/>
          </p:nvPr>
        </p:nvSpPr>
        <p:spPr>
          <a:xfrm>
            <a:off x="470685" y="873566"/>
            <a:ext cx="11658798" cy="2370649"/>
          </a:xfrm>
        </p:spPr>
        <p:txBody>
          <a:bodyPr/>
          <a:lstStyle>
            <a:lvl1pPr>
              <a:defRPr sz="1050"/>
            </a:lvl1pPr>
            <a:lvl2pPr>
              <a:defRPr sz="840"/>
            </a:lvl2pPr>
            <a:lvl3pPr>
              <a:defRPr sz="840"/>
            </a:lvl3pPr>
            <a:lvl4pPr>
              <a:defRPr sz="840"/>
            </a:lvl4pPr>
            <a:lvl5pPr>
              <a:defRPr sz="84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822E51-B160-58B2-0538-D440E39C008A}"/>
              </a:ext>
            </a:extLst>
          </p:cNvPr>
          <p:cNvSpPr>
            <a:spLocks noGrp="1"/>
          </p:cNvSpPr>
          <p:nvPr>
            <p:ph type="dt" sz="half" idx="10"/>
          </p:nvPr>
        </p:nvSpPr>
        <p:spPr/>
        <p:txBody>
          <a:bodyPr/>
          <a:lstStyle/>
          <a:p>
            <a:fld id="{B4133325-BF2E-E04C-B5B8-1BFE3C8BF413}" type="datetime1">
              <a:rPr lang="en-GB" smtClean="0"/>
              <a:t>24/10/2025</a:t>
            </a:fld>
            <a:endParaRPr lang="en-GB"/>
          </a:p>
        </p:txBody>
      </p:sp>
      <p:sp>
        <p:nvSpPr>
          <p:cNvPr id="5" name="Footer Placeholder 4">
            <a:extLst>
              <a:ext uri="{FF2B5EF4-FFF2-40B4-BE49-F238E27FC236}">
                <a16:creationId xmlns:a16="http://schemas.microsoft.com/office/drawing/2014/main" id="{40FD4C42-C3BF-85D1-24E9-B87C4972971C}"/>
              </a:ext>
            </a:extLst>
          </p:cNvPr>
          <p:cNvSpPr>
            <a:spLocks noGrp="1"/>
          </p:cNvSpPr>
          <p:nvPr>
            <p:ph type="ftr" sz="quarter" idx="11"/>
          </p:nvPr>
        </p:nvSpPr>
        <p:spPr/>
        <p:txBody>
          <a:bodyPr/>
          <a:lstStyle/>
          <a:p>
            <a:r>
              <a:rPr lang="en-GB"/>
              <a:t>©2025 NAPIER TECHNOLOGIES LIMITED | PRIVATE &amp; CONFIDENTIAL</a:t>
            </a:r>
          </a:p>
        </p:txBody>
      </p:sp>
      <p:sp>
        <p:nvSpPr>
          <p:cNvPr id="6" name="Slide Number Placeholder 5">
            <a:extLst>
              <a:ext uri="{FF2B5EF4-FFF2-40B4-BE49-F238E27FC236}">
                <a16:creationId xmlns:a16="http://schemas.microsoft.com/office/drawing/2014/main" id="{089C5979-2309-B4D7-A691-FF084269981B}"/>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4" name="TextBox 13">
            <a:extLst>
              <a:ext uri="{FF2B5EF4-FFF2-40B4-BE49-F238E27FC236}">
                <a16:creationId xmlns:a16="http://schemas.microsoft.com/office/drawing/2014/main" id="{B2FF2C8E-B534-A0B5-B82A-4A94BA84471E}"/>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16" name="Text Placeholder 15">
            <a:extLst>
              <a:ext uri="{FF2B5EF4-FFF2-40B4-BE49-F238E27FC236}">
                <a16:creationId xmlns:a16="http://schemas.microsoft.com/office/drawing/2014/main" id="{B1F62FD4-2B33-DB66-4D0F-FE73ACF949FD}"/>
              </a:ext>
            </a:extLst>
          </p:cNvPr>
          <p:cNvSpPr>
            <a:spLocks noGrp="1"/>
          </p:cNvSpPr>
          <p:nvPr>
            <p:ph type="body" sz="quarter" idx="13" hasCustomPrompt="1"/>
          </p:nvPr>
        </p:nvSpPr>
        <p:spPr>
          <a:xfrm>
            <a:off x="1166484" y="142740"/>
            <a:ext cx="392038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pic>
        <p:nvPicPr>
          <p:cNvPr id="8" name="Yellow corner image">
            <a:extLst>
              <a:ext uri="{FF2B5EF4-FFF2-40B4-BE49-F238E27FC236}">
                <a16:creationId xmlns:a16="http://schemas.microsoft.com/office/drawing/2014/main" id="{89D16925-326F-D350-5D4C-107A9DCB4B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9" name="TextBox 8">
            <a:extLst>
              <a:ext uri="{FF2B5EF4-FFF2-40B4-BE49-F238E27FC236}">
                <a16:creationId xmlns:a16="http://schemas.microsoft.com/office/drawing/2014/main" id="{B9EFF517-67CC-1B20-346B-EF6F6320F518}"/>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2056184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statement">
    <p:spTree>
      <p:nvGrpSpPr>
        <p:cNvPr id="1" name=""/>
        <p:cNvGrpSpPr/>
        <p:nvPr/>
      </p:nvGrpSpPr>
      <p:grpSpPr>
        <a:xfrm>
          <a:off x="0" y="0"/>
          <a:ext cx="0" cy="0"/>
          <a:chOff x="0" y="0"/>
          <a:chExt cx="0" cy="0"/>
        </a:xfrm>
      </p:grpSpPr>
      <p:pic>
        <p:nvPicPr>
          <p:cNvPr id="9" name="Background photo" descr="A city with many tall buildings&#10;&#10;Description automatically generated">
            <a:extLst>
              <a:ext uri="{FF2B5EF4-FFF2-40B4-BE49-F238E27FC236}">
                <a16:creationId xmlns:a16="http://schemas.microsoft.com/office/drawing/2014/main" id="{B0046BA6-0A6D-892B-BAD4-6BEB707ABDB2}"/>
              </a:ext>
            </a:extLst>
          </p:cNvPr>
          <p:cNvPicPr>
            <a:picLocks noChangeAspect="1"/>
          </p:cNvPicPr>
          <p:nvPr/>
        </p:nvPicPr>
        <p:blipFill>
          <a:blip r:embed="rId2"/>
          <a:stretch>
            <a:fillRect/>
          </a:stretch>
        </p:blipFill>
        <p:spPr>
          <a:xfrm>
            <a:off x="0" y="0"/>
            <a:ext cx="12599988" cy="3602038"/>
          </a:xfrm>
          <a:prstGeom prst="rect">
            <a:avLst/>
          </a:prstGeom>
        </p:spPr>
      </p:pic>
      <p:grpSp>
        <p:nvGrpSpPr>
          <p:cNvPr id="10" name="Logo group">
            <a:extLst>
              <a:ext uri="{FF2B5EF4-FFF2-40B4-BE49-F238E27FC236}">
                <a16:creationId xmlns:a16="http://schemas.microsoft.com/office/drawing/2014/main" id="{6C503C4A-EF1E-42A2-50B5-002A0536D804}"/>
              </a:ext>
            </a:extLst>
          </p:cNvPr>
          <p:cNvGrpSpPr/>
          <p:nvPr/>
        </p:nvGrpSpPr>
        <p:grpSpPr>
          <a:xfrm>
            <a:off x="208633" y="3365477"/>
            <a:ext cx="620029" cy="127059"/>
            <a:chOff x="201878" y="6407606"/>
            <a:chExt cx="599952" cy="241911"/>
          </a:xfrm>
        </p:grpSpPr>
        <p:sp>
          <p:nvSpPr>
            <p:cNvPr id="11" name="Freeform 10">
              <a:extLst>
                <a:ext uri="{FF2B5EF4-FFF2-40B4-BE49-F238E27FC236}">
                  <a16:creationId xmlns:a16="http://schemas.microsoft.com/office/drawing/2014/main" id="{203DC3BA-5BDC-3C9E-6644-ED5169DD7C2F}"/>
                </a:ext>
              </a:extLst>
            </p:cNvPr>
            <p:cNvSpPr/>
            <p:nvPr/>
          </p:nvSpPr>
          <p:spPr>
            <a:xfrm>
              <a:off x="270014" y="6407606"/>
              <a:ext cx="204188" cy="241911"/>
            </a:xfrm>
            <a:custGeom>
              <a:avLst/>
              <a:gdLst>
                <a:gd name="connsiteX0" fmla="*/ 1101804 w 1102518"/>
                <a:gd name="connsiteY0" fmla="*/ 1896 h 1306204"/>
                <a:gd name="connsiteX1" fmla="*/ 1098947 w 1102518"/>
                <a:gd name="connsiteY1" fmla="*/ 0 h 1306204"/>
                <a:gd name="connsiteX2" fmla="*/ 668417 w 1102518"/>
                <a:gd name="connsiteY2" fmla="*/ 0 h 1306204"/>
                <a:gd name="connsiteX3" fmla="*/ 664607 w 1102518"/>
                <a:gd name="connsiteY3" fmla="*/ 1896 h 1306204"/>
                <a:gd name="connsiteX4" fmla="*/ 714 w 1102518"/>
                <a:gd name="connsiteY4" fmla="*/ 1300517 h 1306204"/>
                <a:gd name="connsiteX5" fmla="*/ 714 w 1102518"/>
                <a:gd name="connsiteY5" fmla="*/ 1304309 h 1306204"/>
                <a:gd name="connsiteX6" fmla="*/ 3572 w 1102518"/>
                <a:gd name="connsiteY6" fmla="*/ 1306204 h 1306204"/>
                <a:gd name="connsiteX7" fmla="*/ 434102 w 1102518"/>
                <a:gd name="connsiteY7" fmla="*/ 1306204 h 1306204"/>
                <a:gd name="connsiteX8" fmla="*/ 437912 w 1102518"/>
                <a:gd name="connsiteY8" fmla="*/ 1304309 h 1306204"/>
                <a:gd name="connsiteX9" fmla="*/ 1101804 w 1102518"/>
                <a:gd name="connsiteY9" fmla="*/ 5687 h 1306204"/>
                <a:gd name="connsiteX10" fmla="*/ 1101804 w 1102518"/>
                <a:gd name="connsiteY10" fmla="*/ 1896 h 130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2518" h="1306204">
                  <a:moveTo>
                    <a:pt x="1101804" y="1896"/>
                  </a:moveTo>
                  <a:cubicBezTo>
                    <a:pt x="1100852" y="948"/>
                    <a:pt x="1099900" y="0"/>
                    <a:pt x="1098947" y="0"/>
                  </a:cubicBezTo>
                  <a:lnTo>
                    <a:pt x="668417" y="0"/>
                  </a:lnTo>
                  <a:cubicBezTo>
                    <a:pt x="666512" y="0"/>
                    <a:pt x="665559" y="948"/>
                    <a:pt x="664607" y="1896"/>
                  </a:cubicBezTo>
                  <a:lnTo>
                    <a:pt x="714" y="1300517"/>
                  </a:lnTo>
                  <a:cubicBezTo>
                    <a:pt x="-238" y="1301465"/>
                    <a:pt x="-238" y="1303361"/>
                    <a:pt x="714" y="1304309"/>
                  </a:cubicBezTo>
                  <a:cubicBezTo>
                    <a:pt x="1667" y="1305256"/>
                    <a:pt x="2619" y="1306204"/>
                    <a:pt x="3572" y="1306204"/>
                  </a:cubicBezTo>
                  <a:lnTo>
                    <a:pt x="434102" y="1306204"/>
                  </a:lnTo>
                  <a:cubicBezTo>
                    <a:pt x="436007" y="1306204"/>
                    <a:pt x="436959" y="1305256"/>
                    <a:pt x="437912" y="1304309"/>
                  </a:cubicBezTo>
                  <a:lnTo>
                    <a:pt x="1101804" y="5687"/>
                  </a:lnTo>
                  <a:cubicBezTo>
                    <a:pt x="1102757" y="3792"/>
                    <a:pt x="1102757" y="2844"/>
                    <a:pt x="1101804" y="1896"/>
                  </a:cubicBezTo>
                </a:path>
              </a:pathLst>
            </a:custGeom>
            <a:solidFill>
              <a:srgbClr val="FFE500"/>
            </a:solidFill>
            <a:ln w="9525" cap="flat">
              <a:noFill/>
              <a:prstDash val="solid"/>
              <a:miter/>
            </a:ln>
          </p:spPr>
          <p:txBody>
            <a:bodyPr rtlCol="0" anchor="ctr"/>
            <a:lstStyle/>
            <a:p>
              <a:endParaRPr lang="en-GB" sz="945"/>
            </a:p>
          </p:txBody>
        </p:sp>
        <p:sp>
          <p:nvSpPr>
            <p:cNvPr id="12" name="Freeform 11">
              <a:extLst>
                <a:ext uri="{FF2B5EF4-FFF2-40B4-BE49-F238E27FC236}">
                  <a16:creationId xmlns:a16="http://schemas.microsoft.com/office/drawing/2014/main" id="{32CEF5C5-F867-B56C-95B4-F58CC19A5827}"/>
                </a:ext>
              </a:extLst>
            </p:cNvPr>
            <p:cNvSpPr/>
            <p:nvPr/>
          </p:nvSpPr>
          <p:spPr>
            <a:xfrm>
              <a:off x="292947" y="6489940"/>
              <a:ext cx="89878" cy="76892"/>
            </a:xfrm>
            <a:custGeom>
              <a:avLst/>
              <a:gdLst>
                <a:gd name="connsiteX0" fmla="*/ 278844 w 485298"/>
                <a:gd name="connsiteY0" fmla="*/ 2844 h 415179"/>
                <a:gd name="connsiteX1" fmla="*/ 275034 w 485298"/>
                <a:gd name="connsiteY1" fmla="*/ 0 h 415179"/>
                <a:gd name="connsiteX2" fmla="*/ 213122 w 485298"/>
                <a:gd name="connsiteY2" fmla="*/ 0 h 415179"/>
                <a:gd name="connsiteX3" fmla="*/ 209312 w 485298"/>
                <a:gd name="connsiteY3" fmla="*/ 2844 h 415179"/>
                <a:gd name="connsiteX4" fmla="*/ 714 w 485298"/>
                <a:gd name="connsiteY4" fmla="*/ 408544 h 415179"/>
                <a:gd name="connsiteX5" fmla="*/ 714 w 485298"/>
                <a:gd name="connsiteY5" fmla="*/ 413284 h 415179"/>
                <a:gd name="connsiteX6" fmla="*/ 4524 w 485298"/>
                <a:gd name="connsiteY6" fmla="*/ 415180 h 415179"/>
                <a:gd name="connsiteX7" fmla="*/ 98822 w 485298"/>
                <a:gd name="connsiteY7" fmla="*/ 415180 h 415179"/>
                <a:gd name="connsiteX8" fmla="*/ 102632 w 485298"/>
                <a:gd name="connsiteY8" fmla="*/ 412336 h 415179"/>
                <a:gd name="connsiteX9" fmla="*/ 242649 w 485298"/>
                <a:gd name="connsiteY9" fmla="*/ 137445 h 415179"/>
                <a:gd name="connsiteX10" fmla="*/ 382667 w 485298"/>
                <a:gd name="connsiteY10" fmla="*/ 412336 h 415179"/>
                <a:gd name="connsiteX11" fmla="*/ 386477 w 485298"/>
                <a:gd name="connsiteY11" fmla="*/ 415180 h 415179"/>
                <a:gd name="connsiteX12" fmla="*/ 480774 w 485298"/>
                <a:gd name="connsiteY12" fmla="*/ 415180 h 415179"/>
                <a:gd name="connsiteX13" fmla="*/ 484584 w 485298"/>
                <a:gd name="connsiteY13" fmla="*/ 413284 h 415179"/>
                <a:gd name="connsiteX14" fmla="*/ 484584 w 485298"/>
                <a:gd name="connsiteY14" fmla="*/ 408544 h 415179"/>
                <a:gd name="connsiteX15" fmla="*/ 278844 w 485298"/>
                <a:gd name="connsiteY15" fmla="*/ 2844 h 415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5298" h="415179">
                  <a:moveTo>
                    <a:pt x="278844" y="2844"/>
                  </a:moveTo>
                  <a:cubicBezTo>
                    <a:pt x="277892" y="948"/>
                    <a:pt x="275987" y="0"/>
                    <a:pt x="275034" y="0"/>
                  </a:cubicBezTo>
                  <a:lnTo>
                    <a:pt x="213122" y="0"/>
                  </a:lnTo>
                  <a:cubicBezTo>
                    <a:pt x="211217" y="0"/>
                    <a:pt x="209312" y="948"/>
                    <a:pt x="209312" y="2844"/>
                  </a:cubicBezTo>
                  <a:lnTo>
                    <a:pt x="714" y="408544"/>
                  </a:lnTo>
                  <a:cubicBezTo>
                    <a:pt x="-238" y="410440"/>
                    <a:pt x="-238" y="411388"/>
                    <a:pt x="714" y="413284"/>
                  </a:cubicBezTo>
                  <a:cubicBezTo>
                    <a:pt x="1667" y="415180"/>
                    <a:pt x="3572" y="415180"/>
                    <a:pt x="4524" y="415180"/>
                  </a:cubicBezTo>
                  <a:lnTo>
                    <a:pt x="98822" y="415180"/>
                  </a:lnTo>
                  <a:cubicBezTo>
                    <a:pt x="100727" y="415180"/>
                    <a:pt x="102632" y="414232"/>
                    <a:pt x="102632" y="412336"/>
                  </a:cubicBezTo>
                  <a:lnTo>
                    <a:pt x="242649" y="137445"/>
                  </a:lnTo>
                  <a:lnTo>
                    <a:pt x="382667" y="412336"/>
                  </a:lnTo>
                  <a:cubicBezTo>
                    <a:pt x="383619" y="414232"/>
                    <a:pt x="385524" y="415180"/>
                    <a:pt x="386477" y="415180"/>
                  </a:cubicBezTo>
                  <a:lnTo>
                    <a:pt x="480774" y="415180"/>
                  </a:lnTo>
                  <a:cubicBezTo>
                    <a:pt x="482679" y="415180"/>
                    <a:pt x="483632" y="414232"/>
                    <a:pt x="484584" y="413284"/>
                  </a:cubicBezTo>
                  <a:cubicBezTo>
                    <a:pt x="485537" y="411388"/>
                    <a:pt x="485537" y="410440"/>
                    <a:pt x="484584" y="408544"/>
                  </a:cubicBezTo>
                  <a:lnTo>
                    <a:pt x="278844" y="2844"/>
                  </a:lnTo>
                  <a:close/>
                </a:path>
              </a:pathLst>
            </a:custGeom>
            <a:solidFill>
              <a:schemeClr val="bg1"/>
            </a:solidFill>
            <a:ln w="9525" cap="flat">
              <a:noFill/>
              <a:prstDash val="solid"/>
              <a:miter/>
            </a:ln>
          </p:spPr>
          <p:txBody>
            <a:bodyPr rtlCol="0" anchor="ctr"/>
            <a:lstStyle/>
            <a:p>
              <a:endParaRPr lang="en-GB" sz="945"/>
            </a:p>
          </p:txBody>
        </p:sp>
        <p:sp>
          <p:nvSpPr>
            <p:cNvPr id="13" name="Freeform 12">
              <a:extLst>
                <a:ext uri="{FF2B5EF4-FFF2-40B4-BE49-F238E27FC236}">
                  <a16:creationId xmlns:a16="http://schemas.microsoft.com/office/drawing/2014/main" id="{3C090A7E-760C-A440-2546-E0C94306BC4E}"/>
                </a:ext>
              </a:extLst>
            </p:cNvPr>
            <p:cNvSpPr/>
            <p:nvPr/>
          </p:nvSpPr>
          <p:spPr>
            <a:xfrm>
              <a:off x="393277" y="6490116"/>
              <a:ext cx="86085" cy="76716"/>
            </a:xfrm>
            <a:custGeom>
              <a:avLst/>
              <a:gdLst>
                <a:gd name="connsiteX0" fmla="*/ 364808 w 464820"/>
                <a:gd name="connsiteY0" fmla="*/ 155455 h 414231"/>
                <a:gd name="connsiteX1" fmla="*/ 325755 w 464820"/>
                <a:gd name="connsiteY1" fmla="*/ 166830 h 414231"/>
                <a:gd name="connsiteX2" fmla="*/ 129540 w 464820"/>
                <a:gd name="connsiteY2" fmla="*/ 166830 h 414231"/>
                <a:gd name="connsiteX3" fmla="*/ 125730 w 464820"/>
                <a:gd name="connsiteY3" fmla="*/ 169674 h 414231"/>
                <a:gd name="connsiteX4" fmla="*/ 88583 w 464820"/>
                <a:gd name="connsiteY4" fmla="*/ 243610 h 414231"/>
                <a:gd name="connsiteX5" fmla="*/ 88583 w 464820"/>
                <a:gd name="connsiteY5" fmla="*/ 83415 h 414231"/>
                <a:gd name="connsiteX6" fmla="*/ 322897 w 464820"/>
                <a:gd name="connsiteY6" fmla="*/ 83415 h 414231"/>
                <a:gd name="connsiteX7" fmla="*/ 376238 w 464820"/>
                <a:gd name="connsiteY7" fmla="*/ 124175 h 414231"/>
                <a:gd name="connsiteX8" fmla="*/ 364808 w 464820"/>
                <a:gd name="connsiteY8" fmla="*/ 155455 h 414231"/>
                <a:gd name="connsiteX9" fmla="*/ 331470 w 464820"/>
                <a:gd name="connsiteY9" fmla="*/ 0 h 414231"/>
                <a:gd name="connsiteX10" fmla="*/ 4763 w 464820"/>
                <a:gd name="connsiteY10" fmla="*/ 0 h 414231"/>
                <a:gd name="connsiteX11" fmla="*/ 0 w 464820"/>
                <a:gd name="connsiteY11" fmla="*/ 4739 h 414231"/>
                <a:gd name="connsiteX12" fmla="*/ 0 w 464820"/>
                <a:gd name="connsiteY12" fmla="*/ 409492 h 414231"/>
                <a:gd name="connsiteX13" fmla="*/ 4763 w 464820"/>
                <a:gd name="connsiteY13" fmla="*/ 414232 h 414231"/>
                <a:gd name="connsiteX14" fmla="*/ 82867 w 464820"/>
                <a:gd name="connsiteY14" fmla="*/ 414232 h 414231"/>
                <a:gd name="connsiteX15" fmla="*/ 87630 w 464820"/>
                <a:gd name="connsiteY15" fmla="*/ 409492 h 414231"/>
                <a:gd name="connsiteX16" fmla="*/ 87630 w 464820"/>
                <a:gd name="connsiteY16" fmla="*/ 247402 h 414231"/>
                <a:gd name="connsiteX17" fmla="*/ 91440 w 464820"/>
                <a:gd name="connsiteY17" fmla="*/ 249297 h 414231"/>
                <a:gd name="connsiteX18" fmla="*/ 306705 w 464820"/>
                <a:gd name="connsiteY18" fmla="*/ 249297 h 414231"/>
                <a:gd name="connsiteX19" fmla="*/ 393383 w 464820"/>
                <a:gd name="connsiteY19" fmla="*/ 236027 h 414231"/>
                <a:gd name="connsiteX20" fmla="*/ 445770 w 464820"/>
                <a:gd name="connsiteY20" fmla="*/ 192423 h 414231"/>
                <a:gd name="connsiteX21" fmla="*/ 464820 w 464820"/>
                <a:gd name="connsiteY21" fmla="*/ 125123 h 414231"/>
                <a:gd name="connsiteX22" fmla="*/ 427672 w 464820"/>
                <a:gd name="connsiteY22" fmla="*/ 34124 h 414231"/>
                <a:gd name="connsiteX23" fmla="*/ 331470 w 464820"/>
                <a:gd name="connsiteY23" fmla="*/ 0 h 41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4820" h="414231">
                  <a:moveTo>
                    <a:pt x="364808" y="155455"/>
                  </a:moveTo>
                  <a:cubicBezTo>
                    <a:pt x="356235" y="163039"/>
                    <a:pt x="343853" y="166830"/>
                    <a:pt x="325755" y="166830"/>
                  </a:cubicBezTo>
                  <a:lnTo>
                    <a:pt x="129540" y="166830"/>
                  </a:lnTo>
                  <a:cubicBezTo>
                    <a:pt x="127635" y="166830"/>
                    <a:pt x="126683" y="167778"/>
                    <a:pt x="125730" y="169674"/>
                  </a:cubicBezTo>
                  <a:lnTo>
                    <a:pt x="88583" y="243610"/>
                  </a:lnTo>
                  <a:lnTo>
                    <a:pt x="88583" y="83415"/>
                  </a:lnTo>
                  <a:lnTo>
                    <a:pt x="322897" y="83415"/>
                  </a:lnTo>
                  <a:cubicBezTo>
                    <a:pt x="369570" y="83415"/>
                    <a:pt x="376238" y="104269"/>
                    <a:pt x="376238" y="124175"/>
                  </a:cubicBezTo>
                  <a:cubicBezTo>
                    <a:pt x="376238" y="138393"/>
                    <a:pt x="372428" y="148820"/>
                    <a:pt x="364808" y="155455"/>
                  </a:cubicBezTo>
                  <a:moveTo>
                    <a:pt x="331470" y="0"/>
                  </a:moveTo>
                  <a:lnTo>
                    <a:pt x="4763" y="0"/>
                  </a:lnTo>
                  <a:cubicBezTo>
                    <a:pt x="1905" y="0"/>
                    <a:pt x="0" y="1896"/>
                    <a:pt x="0" y="4739"/>
                  </a:cubicBezTo>
                  <a:lnTo>
                    <a:pt x="0" y="409492"/>
                  </a:lnTo>
                  <a:cubicBezTo>
                    <a:pt x="0" y="412336"/>
                    <a:pt x="1905" y="414232"/>
                    <a:pt x="4763" y="414232"/>
                  </a:cubicBezTo>
                  <a:lnTo>
                    <a:pt x="82867" y="414232"/>
                  </a:lnTo>
                  <a:cubicBezTo>
                    <a:pt x="85725" y="414232"/>
                    <a:pt x="87630" y="412336"/>
                    <a:pt x="87630" y="409492"/>
                  </a:cubicBezTo>
                  <a:lnTo>
                    <a:pt x="87630" y="247402"/>
                  </a:lnTo>
                  <a:cubicBezTo>
                    <a:pt x="88583" y="249297"/>
                    <a:pt x="89535" y="249297"/>
                    <a:pt x="91440" y="249297"/>
                  </a:cubicBezTo>
                  <a:lnTo>
                    <a:pt x="306705" y="249297"/>
                  </a:lnTo>
                  <a:cubicBezTo>
                    <a:pt x="343853" y="249297"/>
                    <a:pt x="372428" y="244558"/>
                    <a:pt x="393383" y="236027"/>
                  </a:cubicBezTo>
                  <a:cubicBezTo>
                    <a:pt x="415290" y="226548"/>
                    <a:pt x="433388" y="212329"/>
                    <a:pt x="445770" y="192423"/>
                  </a:cubicBezTo>
                  <a:cubicBezTo>
                    <a:pt x="458153" y="172518"/>
                    <a:pt x="464820" y="149768"/>
                    <a:pt x="464820" y="125123"/>
                  </a:cubicBezTo>
                  <a:cubicBezTo>
                    <a:pt x="464820" y="87207"/>
                    <a:pt x="452438" y="55926"/>
                    <a:pt x="427672" y="34124"/>
                  </a:cubicBezTo>
                  <a:cubicBezTo>
                    <a:pt x="403860" y="11375"/>
                    <a:pt x="371475" y="0"/>
                    <a:pt x="331470" y="0"/>
                  </a:cubicBezTo>
                </a:path>
              </a:pathLst>
            </a:custGeom>
            <a:solidFill>
              <a:schemeClr val="bg1"/>
            </a:solidFill>
            <a:ln w="9525" cap="flat">
              <a:noFill/>
              <a:prstDash val="solid"/>
              <a:miter/>
            </a:ln>
          </p:spPr>
          <p:txBody>
            <a:bodyPr rtlCol="0" anchor="ctr"/>
            <a:lstStyle/>
            <a:p>
              <a:endParaRPr lang="en-GB" sz="945"/>
            </a:p>
          </p:txBody>
        </p:sp>
        <p:sp>
          <p:nvSpPr>
            <p:cNvPr id="14" name="Freeform 13">
              <a:extLst>
                <a:ext uri="{FF2B5EF4-FFF2-40B4-BE49-F238E27FC236}">
                  <a16:creationId xmlns:a16="http://schemas.microsoft.com/office/drawing/2014/main" id="{8B31613D-C249-1595-2732-1459248B337B}"/>
                </a:ext>
              </a:extLst>
            </p:cNvPr>
            <p:cNvSpPr/>
            <p:nvPr/>
          </p:nvSpPr>
          <p:spPr>
            <a:xfrm>
              <a:off x="629306" y="6490467"/>
              <a:ext cx="87276" cy="76541"/>
            </a:xfrm>
            <a:custGeom>
              <a:avLst/>
              <a:gdLst>
                <a:gd name="connsiteX0" fmla="*/ 362902 w 471249"/>
                <a:gd name="connsiteY0" fmla="*/ 153560 h 413283"/>
                <a:gd name="connsiteX1" fmla="*/ 344805 w 471249"/>
                <a:gd name="connsiteY1" fmla="*/ 163039 h 413283"/>
                <a:gd name="connsiteX2" fmla="*/ 324802 w 471249"/>
                <a:gd name="connsiteY2" fmla="*/ 164934 h 413283"/>
                <a:gd name="connsiteX3" fmla="*/ 242887 w 471249"/>
                <a:gd name="connsiteY3" fmla="*/ 164934 h 413283"/>
                <a:gd name="connsiteX4" fmla="*/ 213360 w 471249"/>
                <a:gd name="connsiteY4" fmla="*/ 164934 h 413283"/>
                <a:gd name="connsiteX5" fmla="*/ 128588 w 471249"/>
                <a:gd name="connsiteY5" fmla="*/ 164934 h 413283"/>
                <a:gd name="connsiteX6" fmla="*/ 124777 w 471249"/>
                <a:gd name="connsiteY6" fmla="*/ 167778 h 413283"/>
                <a:gd name="connsiteX7" fmla="*/ 87630 w 471249"/>
                <a:gd name="connsiteY7" fmla="*/ 241714 h 413283"/>
                <a:gd name="connsiteX8" fmla="*/ 87630 w 471249"/>
                <a:gd name="connsiteY8" fmla="*/ 216121 h 413283"/>
                <a:gd name="connsiteX9" fmla="*/ 87630 w 471249"/>
                <a:gd name="connsiteY9" fmla="*/ 81519 h 413283"/>
                <a:gd name="connsiteX10" fmla="*/ 154305 w 471249"/>
                <a:gd name="connsiteY10" fmla="*/ 81519 h 413283"/>
                <a:gd name="connsiteX11" fmla="*/ 301942 w 471249"/>
                <a:gd name="connsiteY11" fmla="*/ 81519 h 413283"/>
                <a:gd name="connsiteX12" fmla="*/ 320992 w 471249"/>
                <a:gd name="connsiteY12" fmla="*/ 81519 h 413283"/>
                <a:gd name="connsiteX13" fmla="*/ 374333 w 471249"/>
                <a:gd name="connsiteY13" fmla="*/ 122279 h 413283"/>
                <a:gd name="connsiteX14" fmla="*/ 362902 w 471249"/>
                <a:gd name="connsiteY14" fmla="*/ 153560 h 413283"/>
                <a:gd name="connsiteX15" fmla="*/ 470535 w 471249"/>
                <a:gd name="connsiteY15" fmla="*/ 405701 h 413283"/>
                <a:gd name="connsiteX16" fmla="*/ 383858 w 471249"/>
                <a:gd name="connsiteY16" fmla="*/ 237923 h 413283"/>
                <a:gd name="connsiteX17" fmla="*/ 392430 w 471249"/>
                <a:gd name="connsiteY17" fmla="*/ 235079 h 413283"/>
                <a:gd name="connsiteX18" fmla="*/ 444817 w 471249"/>
                <a:gd name="connsiteY18" fmla="*/ 191476 h 413283"/>
                <a:gd name="connsiteX19" fmla="*/ 463867 w 471249"/>
                <a:gd name="connsiteY19" fmla="*/ 124175 h 413283"/>
                <a:gd name="connsiteX20" fmla="*/ 426720 w 471249"/>
                <a:gd name="connsiteY20" fmla="*/ 33176 h 413283"/>
                <a:gd name="connsiteX21" fmla="*/ 330517 w 471249"/>
                <a:gd name="connsiteY21" fmla="*/ 0 h 413283"/>
                <a:gd name="connsiteX22" fmla="*/ 259080 w 471249"/>
                <a:gd name="connsiteY22" fmla="*/ 0 h 413283"/>
                <a:gd name="connsiteX23" fmla="*/ 195262 w 471249"/>
                <a:gd name="connsiteY23" fmla="*/ 0 h 413283"/>
                <a:gd name="connsiteX24" fmla="*/ 4763 w 471249"/>
                <a:gd name="connsiteY24" fmla="*/ 0 h 413283"/>
                <a:gd name="connsiteX25" fmla="*/ 0 w 471249"/>
                <a:gd name="connsiteY25" fmla="*/ 4739 h 413283"/>
                <a:gd name="connsiteX26" fmla="*/ 0 w 471249"/>
                <a:gd name="connsiteY26" fmla="*/ 392430 h 413283"/>
                <a:gd name="connsiteX27" fmla="*/ 0 w 471249"/>
                <a:gd name="connsiteY27" fmla="*/ 408544 h 413283"/>
                <a:gd name="connsiteX28" fmla="*/ 4763 w 471249"/>
                <a:gd name="connsiteY28" fmla="*/ 413284 h 413283"/>
                <a:gd name="connsiteX29" fmla="*/ 82867 w 471249"/>
                <a:gd name="connsiteY29" fmla="*/ 413284 h 413283"/>
                <a:gd name="connsiteX30" fmla="*/ 87630 w 471249"/>
                <a:gd name="connsiteY30" fmla="*/ 408544 h 413283"/>
                <a:gd name="connsiteX31" fmla="*/ 87630 w 471249"/>
                <a:gd name="connsiteY31" fmla="*/ 245506 h 413283"/>
                <a:gd name="connsiteX32" fmla="*/ 91440 w 471249"/>
                <a:gd name="connsiteY32" fmla="*/ 247402 h 413283"/>
                <a:gd name="connsiteX33" fmla="*/ 172402 w 471249"/>
                <a:gd name="connsiteY33" fmla="*/ 247402 h 413283"/>
                <a:gd name="connsiteX34" fmla="*/ 249555 w 471249"/>
                <a:gd name="connsiteY34" fmla="*/ 247402 h 413283"/>
                <a:gd name="connsiteX35" fmla="*/ 305752 w 471249"/>
                <a:gd name="connsiteY35" fmla="*/ 284370 h 413283"/>
                <a:gd name="connsiteX36" fmla="*/ 370523 w 471249"/>
                <a:gd name="connsiteY36" fmla="*/ 409492 h 413283"/>
                <a:gd name="connsiteX37" fmla="*/ 374333 w 471249"/>
                <a:gd name="connsiteY37" fmla="*/ 412336 h 413283"/>
                <a:gd name="connsiteX38" fmla="*/ 466725 w 471249"/>
                <a:gd name="connsiteY38" fmla="*/ 412336 h 413283"/>
                <a:gd name="connsiteX39" fmla="*/ 470535 w 471249"/>
                <a:gd name="connsiteY39" fmla="*/ 410440 h 413283"/>
                <a:gd name="connsiteX40" fmla="*/ 470535 w 471249"/>
                <a:gd name="connsiteY40" fmla="*/ 405701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71249" h="413283">
                  <a:moveTo>
                    <a:pt x="362902" y="153560"/>
                  </a:moveTo>
                  <a:cubicBezTo>
                    <a:pt x="358140" y="158299"/>
                    <a:pt x="351473" y="160195"/>
                    <a:pt x="344805" y="163039"/>
                  </a:cubicBezTo>
                  <a:cubicBezTo>
                    <a:pt x="339090" y="164934"/>
                    <a:pt x="332423" y="164934"/>
                    <a:pt x="324802" y="164934"/>
                  </a:cubicBezTo>
                  <a:lnTo>
                    <a:pt x="242887" y="164934"/>
                  </a:lnTo>
                  <a:lnTo>
                    <a:pt x="213360" y="164934"/>
                  </a:lnTo>
                  <a:lnTo>
                    <a:pt x="128588" y="164934"/>
                  </a:lnTo>
                  <a:cubicBezTo>
                    <a:pt x="126683" y="164934"/>
                    <a:pt x="125730" y="165882"/>
                    <a:pt x="124777" y="167778"/>
                  </a:cubicBezTo>
                  <a:lnTo>
                    <a:pt x="87630" y="241714"/>
                  </a:lnTo>
                  <a:lnTo>
                    <a:pt x="87630" y="216121"/>
                  </a:lnTo>
                  <a:lnTo>
                    <a:pt x="87630" y="81519"/>
                  </a:lnTo>
                  <a:lnTo>
                    <a:pt x="154305" y="81519"/>
                  </a:lnTo>
                  <a:lnTo>
                    <a:pt x="301942" y="81519"/>
                  </a:lnTo>
                  <a:lnTo>
                    <a:pt x="320992" y="81519"/>
                  </a:lnTo>
                  <a:cubicBezTo>
                    <a:pt x="367665" y="81519"/>
                    <a:pt x="374333" y="102373"/>
                    <a:pt x="374333" y="122279"/>
                  </a:cubicBezTo>
                  <a:cubicBezTo>
                    <a:pt x="374333" y="136497"/>
                    <a:pt x="371475" y="146924"/>
                    <a:pt x="362902" y="153560"/>
                  </a:cubicBezTo>
                  <a:moveTo>
                    <a:pt x="470535" y="405701"/>
                  </a:moveTo>
                  <a:lnTo>
                    <a:pt x="383858" y="237923"/>
                  </a:lnTo>
                  <a:cubicBezTo>
                    <a:pt x="386715" y="236975"/>
                    <a:pt x="389573" y="236027"/>
                    <a:pt x="392430" y="235079"/>
                  </a:cubicBezTo>
                  <a:cubicBezTo>
                    <a:pt x="414337" y="225600"/>
                    <a:pt x="432435" y="211381"/>
                    <a:pt x="444817" y="191476"/>
                  </a:cubicBezTo>
                  <a:cubicBezTo>
                    <a:pt x="457200" y="171570"/>
                    <a:pt x="463867" y="148820"/>
                    <a:pt x="463867" y="124175"/>
                  </a:cubicBezTo>
                  <a:cubicBezTo>
                    <a:pt x="463867" y="86259"/>
                    <a:pt x="451485" y="54978"/>
                    <a:pt x="426720" y="33176"/>
                  </a:cubicBezTo>
                  <a:cubicBezTo>
                    <a:pt x="402908" y="10427"/>
                    <a:pt x="370523" y="0"/>
                    <a:pt x="330517" y="0"/>
                  </a:cubicBezTo>
                  <a:lnTo>
                    <a:pt x="259080" y="0"/>
                  </a:lnTo>
                  <a:lnTo>
                    <a:pt x="195262" y="0"/>
                  </a:lnTo>
                  <a:lnTo>
                    <a:pt x="4763" y="0"/>
                  </a:lnTo>
                  <a:cubicBezTo>
                    <a:pt x="1905" y="0"/>
                    <a:pt x="0" y="1896"/>
                    <a:pt x="0" y="4739"/>
                  </a:cubicBezTo>
                  <a:lnTo>
                    <a:pt x="0" y="392430"/>
                  </a:lnTo>
                  <a:lnTo>
                    <a:pt x="0" y="408544"/>
                  </a:lnTo>
                  <a:cubicBezTo>
                    <a:pt x="0" y="411388"/>
                    <a:pt x="1905" y="413284"/>
                    <a:pt x="4763" y="413284"/>
                  </a:cubicBezTo>
                  <a:lnTo>
                    <a:pt x="82867" y="413284"/>
                  </a:lnTo>
                  <a:cubicBezTo>
                    <a:pt x="85725" y="413284"/>
                    <a:pt x="87630" y="411388"/>
                    <a:pt x="87630" y="408544"/>
                  </a:cubicBezTo>
                  <a:lnTo>
                    <a:pt x="87630" y="245506"/>
                  </a:lnTo>
                  <a:cubicBezTo>
                    <a:pt x="88583" y="247402"/>
                    <a:pt x="89535" y="247402"/>
                    <a:pt x="91440" y="247402"/>
                  </a:cubicBezTo>
                  <a:lnTo>
                    <a:pt x="172402" y="247402"/>
                  </a:lnTo>
                  <a:lnTo>
                    <a:pt x="249555" y="247402"/>
                  </a:lnTo>
                  <a:cubicBezTo>
                    <a:pt x="265748" y="247402"/>
                    <a:pt x="286702" y="249297"/>
                    <a:pt x="305752" y="284370"/>
                  </a:cubicBezTo>
                  <a:lnTo>
                    <a:pt x="370523" y="409492"/>
                  </a:lnTo>
                  <a:cubicBezTo>
                    <a:pt x="371475" y="411388"/>
                    <a:pt x="373380" y="412336"/>
                    <a:pt x="374333" y="412336"/>
                  </a:cubicBezTo>
                  <a:lnTo>
                    <a:pt x="466725" y="412336"/>
                  </a:lnTo>
                  <a:cubicBezTo>
                    <a:pt x="468630" y="412336"/>
                    <a:pt x="469583" y="411388"/>
                    <a:pt x="470535" y="410440"/>
                  </a:cubicBezTo>
                  <a:cubicBezTo>
                    <a:pt x="471487" y="409492"/>
                    <a:pt x="471487" y="407596"/>
                    <a:pt x="470535" y="405701"/>
                  </a:cubicBezTo>
                </a:path>
              </a:pathLst>
            </a:custGeom>
            <a:solidFill>
              <a:schemeClr val="bg1"/>
            </a:solidFill>
            <a:ln w="9525" cap="flat">
              <a:noFill/>
              <a:prstDash val="solid"/>
              <a:miter/>
            </a:ln>
          </p:spPr>
          <p:txBody>
            <a:bodyPr rtlCol="0" anchor="ctr"/>
            <a:lstStyle/>
            <a:p>
              <a:endParaRPr lang="en-GB" sz="945"/>
            </a:p>
          </p:txBody>
        </p:sp>
        <p:sp>
          <p:nvSpPr>
            <p:cNvPr id="15" name="Freeform 14">
              <a:extLst>
                <a:ext uri="{FF2B5EF4-FFF2-40B4-BE49-F238E27FC236}">
                  <a16:creationId xmlns:a16="http://schemas.microsoft.com/office/drawing/2014/main" id="{04F9627F-0388-4E63-F41D-419F12943005}"/>
                </a:ext>
              </a:extLst>
            </p:cNvPr>
            <p:cNvSpPr/>
            <p:nvPr/>
          </p:nvSpPr>
          <p:spPr>
            <a:xfrm>
              <a:off x="492064" y="6490291"/>
              <a:ext cx="16229" cy="76541"/>
            </a:xfrm>
            <a:custGeom>
              <a:avLst/>
              <a:gdLst>
                <a:gd name="connsiteX0" fmla="*/ 81915 w 87629"/>
                <a:gd name="connsiteY0" fmla="*/ 0 h 413283"/>
                <a:gd name="connsiteX1" fmla="*/ 4763 w 87629"/>
                <a:gd name="connsiteY1" fmla="*/ 0 h 413283"/>
                <a:gd name="connsiteX2" fmla="*/ 0 w 87629"/>
                <a:gd name="connsiteY2" fmla="*/ 4739 h 413283"/>
                <a:gd name="connsiteX3" fmla="*/ 0 w 87629"/>
                <a:gd name="connsiteY3" fmla="*/ 408544 h 413283"/>
                <a:gd name="connsiteX4" fmla="*/ 4763 w 87629"/>
                <a:gd name="connsiteY4" fmla="*/ 413284 h 413283"/>
                <a:gd name="connsiteX5" fmla="*/ 82867 w 87629"/>
                <a:gd name="connsiteY5" fmla="*/ 413284 h 413283"/>
                <a:gd name="connsiteX6" fmla="*/ 87630 w 87629"/>
                <a:gd name="connsiteY6" fmla="*/ 408544 h 413283"/>
                <a:gd name="connsiteX7" fmla="*/ 87630 w 87629"/>
                <a:gd name="connsiteY7" fmla="*/ 4739 h 413283"/>
                <a:gd name="connsiteX8" fmla="*/ 81915 w 87629"/>
                <a:gd name="connsiteY8" fmla="*/ 0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29" h="413283">
                  <a:moveTo>
                    <a:pt x="81915" y="0"/>
                  </a:moveTo>
                  <a:lnTo>
                    <a:pt x="4763" y="0"/>
                  </a:lnTo>
                  <a:cubicBezTo>
                    <a:pt x="1905" y="0"/>
                    <a:pt x="0" y="1896"/>
                    <a:pt x="0" y="4739"/>
                  </a:cubicBezTo>
                  <a:lnTo>
                    <a:pt x="0" y="408544"/>
                  </a:lnTo>
                  <a:cubicBezTo>
                    <a:pt x="0" y="411388"/>
                    <a:pt x="1905" y="413284"/>
                    <a:pt x="4763" y="413284"/>
                  </a:cubicBezTo>
                  <a:lnTo>
                    <a:pt x="82867" y="413284"/>
                  </a:lnTo>
                  <a:cubicBezTo>
                    <a:pt x="85725" y="413284"/>
                    <a:pt x="87630" y="411388"/>
                    <a:pt x="87630" y="408544"/>
                  </a:cubicBezTo>
                  <a:lnTo>
                    <a:pt x="87630" y="4739"/>
                  </a:lnTo>
                  <a:cubicBezTo>
                    <a:pt x="86678" y="1896"/>
                    <a:pt x="84772" y="0"/>
                    <a:pt x="81915" y="0"/>
                  </a:cubicBezTo>
                </a:path>
              </a:pathLst>
            </a:custGeom>
            <a:solidFill>
              <a:schemeClr val="bg1"/>
            </a:solidFill>
            <a:ln w="9525" cap="flat">
              <a:noFill/>
              <a:prstDash val="solid"/>
              <a:miter/>
            </a:ln>
          </p:spPr>
          <p:txBody>
            <a:bodyPr rtlCol="0" anchor="ctr"/>
            <a:lstStyle/>
            <a:p>
              <a:endParaRPr lang="en-GB" sz="945"/>
            </a:p>
          </p:txBody>
        </p:sp>
        <p:sp>
          <p:nvSpPr>
            <p:cNvPr id="16" name="Freeform 15">
              <a:extLst>
                <a:ext uri="{FF2B5EF4-FFF2-40B4-BE49-F238E27FC236}">
                  <a16:creationId xmlns:a16="http://schemas.microsoft.com/office/drawing/2014/main" id="{A1614B4C-DCCF-6E83-D2AF-00B369724CA9}"/>
                </a:ext>
              </a:extLst>
            </p:cNvPr>
            <p:cNvSpPr/>
            <p:nvPr/>
          </p:nvSpPr>
          <p:spPr>
            <a:xfrm>
              <a:off x="526639" y="6490291"/>
              <a:ext cx="86085" cy="76365"/>
            </a:xfrm>
            <a:custGeom>
              <a:avLst/>
              <a:gdLst>
                <a:gd name="connsiteX0" fmla="*/ 460057 w 464819"/>
                <a:gd name="connsiteY0" fmla="*/ 0 h 412335"/>
                <a:gd name="connsiteX1" fmla="*/ 4763 w 464819"/>
                <a:gd name="connsiteY1" fmla="*/ 0 h 412335"/>
                <a:gd name="connsiteX2" fmla="*/ 0 w 464819"/>
                <a:gd name="connsiteY2" fmla="*/ 4739 h 412335"/>
                <a:gd name="connsiteX3" fmla="*/ 0 w 464819"/>
                <a:gd name="connsiteY3" fmla="*/ 407596 h 412335"/>
                <a:gd name="connsiteX4" fmla="*/ 1905 w 464819"/>
                <a:gd name="connsiteY4" fmla="*/ 410440 h 412335"/>
                <a:gd name="connsiteX5" fmla="*/ 4763 w 464819"/>
                <a:gd name="connsiteY5" fmla="*/ 412336 h 412335"/>
                <a:gd name="connsiteX6" fmla="*/ 460057 w 464819"/>
                <a:gd name="connsiteY6" fmla="*/ 412336 h 412335"/>
                <a:gd name="connsiteX7" fmla="*/ 464820 w 464819"/>
                <a:gd name="connsiteY7" fmla="*/ 407596 h 412335"/>
                <a:gd name="connsiteX8" fmla="*/ 464820 w 464819"/>
                <a:gd name="connsiteY8" fmla="*/ 333660 h 412335"/>
                <a:gd name="connsiteX9" fmla="*/ 462915 w 464819"/>
                <a:gd name="connsiteY9" fmla="*/ 330817 h 412335"/>
                <a:gd name="connsiteX10" fmla="*/ 460057 w 464819"/>
                <a:gd name="connsiteY10" fmla="*/ 328921 h 412335"/>
                <a:gd name="connsiteX11" fmla="*/ 87630 w 464819"/>
                <a:gd name="connsiteY11" fmla="*/ 328921 h 412335"/>
                <a:gd name="connsiteX12" fmla="*/ 87630 w 464819"/>
                <a:gd name="connsiteY12" fmla="*/ 243610 h 412335"/>
                <a:gd name="connsiteX13" fmla="*/ 87630 w 464819"/>
                <a:gd name="connsiteY13" fmla="*/ 244558 h 412335"/>
                <a:gd name="connsiteX14" fmla="*/ 91440 w 464819"/>
                <a:gd name="connsiteY14" fmla="*/ 246454 h 412335"/>
                <a:gd name="connsiteX15" fmla="*/ 401955 w 464819"/>
                <a:gd name="connsiteY15" fmla="*/ 246454 h 412335"/>
                <a:gd name="connsiteX16" fmla="*/ 405765 w 464819"/>
                <a:gd name="connsiteY16" fmla="*/ 243610 h 412335"/>
                <a:gd name="connsiteX17" fmla="*/ 442913 w 464819"/>
                <a:gd name="connsiteY17" fmla="*/ 169674 h 412335"/>
                <a:gd name="connsiteX18" fmla="*/ 442913 w 464819"/>
                <a:gd name="connsiteY18" fmla="*/ 164934 h 412335"/>
                <a:gd name="connsiteX19" fmla="*/ 439102 w 464819"/>
                <a:gd name="connsiteY19" fmla="*/ 163039 h 412335"/>
                <a:gd name="connsiteX20" fmla="*/ 128588 w 464819"/>
                <a:gd name="connsiteY20" fmla="*/ 163039 h 412335"/>
                <a:gd name="connsiteX21" fmla="*/ 124777 w 464819"/>
                <a:gd name="connsiteY21" fmla="*/ 165882 h 412335"/>
                <a:gd name="connsiteX22" fmla="*/ 87630 w 464819"/>
                <a:gd name="connsiteY22" fmla="*/ 239818 h 412335"/>
                <a:gd name="connsiteX23" fmla="*/ 87630 w 464819"/>
                <a:gd name="connsiteY23" fmla="*/ 83415 h 412335"/>
                <a:gd name="connsiteX24" fmla="*/ 460057 w 464819"/>
                <a:gd name="connsiteY24" fmla="*/ 83415 h 412335"/>
                <a:gd name="connsiteX25" fmla="*/ 464820 w 464819"/>
                <a:gd name="connsiteY25" fmla="*/ 78676 h 412335"/>
                <a:gd name="connsiteX26" fmla="*/ 464820 w 464819"/>
                <a:gd name="connsiteY26" fmla="*/ 4739 h 412335"/>
                <a:gd name="connsiteX27" fmla="*/ 460057 w 464819"/>
                <a:gd name="connsiteY27" fmla="*/ 0 h 41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4819" h="412335">
                  <a:moveTo>
                    <a:pt x="460057" y="0"/>
                  </a:moveTo>
                  <a:lnTo>
                    <a:pt x="4763" y="0"/>
                  </a:lnTo>
                  <a:cubicBezTo>
                    <a:pt x="1905" y="0"/>
                    <a:pt x="0" y="1896"/>
                    <a:pt x="0" y="4739"/>
                  </a:cubicBezTo>
                  <a:lnTo>
                    <a:pt x="0" y="407596"/>
                  </a:lnTo>
                  <a:cubicBezTo>
                    <a:pt x="0" y="408544"/>
                    <a:pt x="952" y="410440"/>
                    <a:pt x="1905" y="410440"/>
                  </a:cubicBezTo>
                  <a:cubicBezTo>
                    <a:pt x="2857" y="411388"/>
                    <a:pt x="3810" y="412336"/>
                    <a:pt x="4763" y="412336"/>
                  </a:cubicBezTo>
                  <a:lnTo>
                    <a:pt x="460057" y="412336"/>
                  </a:lnTo>
                  <a:cubicBezTo>
                    <a:pt x="462915" y="412336"/>
                    <a:pt x="464820" y="410440"/>
                    <a:pt x="464820" y="407596"/>
                  </a:cubicBezTo>
                  <a:lnTo>
                    <a:pt x="464820" y="333660"/>
                  </a:lnTo>
                  <a:cubicBezTo>
                    <a:pt x="464820" y="332712"/>
                    <a:pt x="463867" y="330817"/>
                    <a:pt x="462915" y="330817"/>
                  </a:cubicBezTo>
                  <a:cubicBezTo>
                    <a:pt x="461963" y="329869"/>
                    <a:pt x="461010" y="328921"/>
                    <a:pt x="460057" y="328921"/>
                  </a:cubicBezTo>
                  <a:lnTo>
                    <a:pt x="87630" y="328921"/>
                  </a:lnTo>
                  <a:lnTo>
                    <a:pt x="87630" y="243610"/>
                  </a:lnTo>
                  <a:lnTo>
                    <a:pt x="87630" y="244558"/>
                  </a:lnTo>
                  <a:cubicBezTo>
                    <a:pt x="88582" y="246454"/>
                    <a:pt x="89535" y="246454"/>
                    <a:pt x="91440" y="246454"/>
                  </a:cubicBezTo>
                  <a:lnTo>
                    <a:pt x="401955" y="246454"/>
                  </a:lnTo>
                  <a:cubicBezTo>
                    <a:pt x="403860" y="246454"/>
                    <a:pt x="404813" y="245506"/>
                    <a:pt x="405765" y="243610"/>
                  </a:cubicBezTo>
                  <a:lnTo>
                    <a:pt x="442913" y="169674"/>
                  </a:lnTo>
                  <a:cubicBezTo>
                    <a:pt x="443865" y="167778"/>
                    <a:pt x="443865" y="166830"/>
                    <a:pt x="442913" y="164934"/>
                  </a:cubicBezTo>
                  <a:cubicBezTo>
                    <a:pt x="441960" y="163039"/>
                    <a:pt x="441007" y="163039"/>
                    <a:pt x="439102" y="163039"/>
                  </a:cubicBezTo>
                  <a:lnTo>
                    <a:pt x="128588" y="163039"/>
                  </a:lnTo>
                  <a:cubicBezTo>
                    <a:pt x="126682" y="163039"/>
                    <a:pt x="125730" y="163986"/>
                    <a:pt x="124777" y="165882"/>
                  </a:cubicBezTo>
                  <a:lnTo>
                    <a:pt x="87630" y="239818"/>
                  </a:lnTo>
                  <a:lnTo>
                    <a:pt x="87630" y="83415"/>
                  </a:lnTo>
                  <a:lnTo>
                    <a:pt x="460057" y="83415"/>
                  </a:lnTo>
                  <a:cubicBezTo>
                    <a:pt x="462915" y="83415"/>
                    <a:pt x="464820" y="81519"/>
                    <a:pt x="464820" y="78676"/>
                  </a:cubicBezTo>
                  <a:lnTo>
                    <a:pt x="464820" y="4739"/>
                  </a:lnTo>
                  <a:cubicBezTo>
                    <a:pt x="464820" y="1896"/>
                    <a:pt x="462915" y="0"/>
                    <a:pt x="460057" y="0"/>
                  </a:cubicBezTo>
                </a:path>
              </a:pathLst>
            </a:custGeom>
            <a:solidFill>
              <a:schemeClr val="bg1"/>
            </a:solidFill>
            <a:ln w="9525" cap="flat">
              <a:noFill/>
              <a:prstDash val="solid"/>
              <a:miter/>
            </a:ln>
          </p:spPr>
          <p:txBody>
            <a:bodyPr rtlCol="0" anchor="ctr"/>
            <a:lstStyle/>
            <a:p>
              <a:endParaRPr lang="en-GB" sz="945"/>
            </a:p>
          </p:txBody>
        </p:sp>
        <p:sp>
          <p:nvSpPr>
            <p:cNvPr id="17" name="Freeform 16">
              <a:extLst>
                <a:ext uri="{FF2B5EF4-FFF2-40B4-BE49-F238E27FC236}">
                  <a16:creationId xmlns:a16="http://schemas.microsoft.com/office/drawing/2014/main" id="{0663B341-E9F0-D984-68DD-CEC203511C49}"/>
                </a:ext>
              </a:extLst>
            </p:cNvPr>
            <p:cNvSpPr/>
            <p:nvPr/>
          </p:nvSpPr>
          <p:spPr>
            <a:xfrm>
              <a:off x="201878" y="6490291"/>
              <a:ext cx="82381" cy="76541"/>
            </a:xfrm>
            <a:custGeom>
              <a:avLst/>
              <a:gdLst>
                <a:gd name="connsiteX0" fmla="*/ 439103 w 444817"/>
                <a:gd name="connsiteY0" fmla="*/ 0 h 413283"/>
                <a:gd name="connsiteX1" fmla="*/ 361950 w 444817"/>
                <a:gd name="connsiteY1" fmla="*/ 0 h 413283"/>
                <a:gd name="connsiteX2" fmla="*/ 357188 w 444817"/>
                <a:gd name="connsiteY2" fmla="*/ 4739 h 413283"/>
                <a:gd name="connsiteX3" fmla="*/ 357188 w 444817"/>
                <a:gd name="connsiteY3" fmla="*/ 272047 h 413283"/>
                <a:gd name="connsiteX4" fmla="*/ 68580 w 444817"/>
                <a:gd name="connsiteY4" fmla="*/ 948 h 413283"/>
                <a:gd name="connsiteX5" fmla="*/ 65723 w 444817"/>
                <a:gd name="connsiteY5" fmla="*/ 0 h 413283"/>
                <a:gd name="connsiteX6" fmla="*/ 4763 w 444817"/>
                <a:gd name="connsiteY6" fmla="*/ 0 h 413283"/>
                <a:gd name="connsiteX7" fmla="*/ 0 w 444817"/>
                <a:gd name="connsiteY7" fmla="*/ 4739 h 413283"/>
                <a:gd name="connsiteX8" fmla="*/ 0 w 444817"/>
                <a:gd name="connsiteY8" fmla="*/ 408544 h 413283"/>
                <a:gd name="connsiteX9" fmla="*/ 4763 w 444817"/>
                <a:gd name="connsiteY9" fmla="*/ 413284 h 413283"/>
                <a:gd name="connsiteX10" fmla="*/ 82868 w 444817"/>
                <a:gd name="connsiteY10" fmla="*/ 413284 h 413283"/>
                <a:gd name="connsiteX11" fmla="*/ 87630 w 444817"/>
                <a:gd name="connsiteY11" fmla="*/ 408544 h 413283"/>
                <a:gd name="connsiteX12" fmla="*/ 87630 w 444817"/>
                <a:gd name="connsiteY12" fmla="*/ 144081 h 413283"/>
                <a:gd name="connsiteX13" fmla="*/ 373380 w 444817"/>
                <a:gd name="connsiteY13" fmla="*/ 412336 h 413283"/>
                <a:gd name="connsiteX14" fmla="*/ 376238 w 444817"/>
                <a:gd name="connsiteY14" fmla="*/ 413284 h 413283"/>
                <a:gd name="connsiteX15" fmla="*/ 440055 w 444817"/>
                <a:gd name="connsiteY15" fmla="*/ 413284 h 413283"/>
                <a:gd name="connsiteX16" fmla="*/ 444818 w 444817"/>
                <a:gd name="connsiteY16" fmla="*/ 408544 h 413283"/>
                <a:gd name="connsiteX17" fmla="*/ 444818 w 444817"/>
                <a:gd name="connsiteY17" fmla="*/ 4739 h 413283"/>
                <a:gd name="connsiteX18" fmla="*/ 439103 w 444817"/>
                <a:gd name="connsiteY18" fmla="*/ 0 h 413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817" h="413283">
                  <a:moveTo>
                    <a:pt x="439103" y="0"/>
                  </a:moveTo>
                  <a:lnTo>
                    <a:pt x="361950" y="0"/>
                  </a:lnTo>
                  <a:cubicBezTo>
                    <a:pt x="359093" y="0"/>
                    <a:pt x="357188" y="1896"/>
                    <a:pt x="357188" y="4739"/>
                  </a:cubicBezTo>
                  <a:lnTo>
                    <a:pt x="357188" y="272047"/>
                  </a:lnTo>
                  <a:lnTo>
                    <a:pt x="68580" y="948"/>
                  </a:lnTo>
                  <a:cubicBezTo>
                    <a:pt x="67628" y="0"/>
                    <a:pt x="66675" y="0"/>
                    <a:pt x="65723" y="0"/>
                  </a:cubicBezTo>
                  <a:lnTo>
                    <a:pt x="4763" y="0"/>
                  </a:lnTo>
                  <a:cubicBezTo>
                    <a:pt x="1905" y="0"/>
                    <a:pt x="0" y="1896"/>
                    <a:pt x="0" y="4739"/>
                  </a:cubicBezTo>
                  <a:lnTo>
                    <a:pt x="0" y="408544"/>
                  </a:lnTo>
                  <a:cubicBezTo>
                    <a:pt x="0" y="411388"/>
                    <a:pt x="1905" y="413284"/>
                    <a:pt x="4763" y="413284"/>
                  </a:cubicBezTo>
                  <a:lnTo>
                    <a:pt x="82868" y="413284"/>
                  </a:lnTo>
                  <a:cubicBezTo>
                    <a:pt x="85725" y="413284"/>
                    <a:pt x="87630" y="411388"/>
                    <a:pt x="87630" y="408544"/>
                  </a:cubicBezTo>
                  <a:lnTo>
                    <a:pt x="87630" y="144081"/>
                  </a:lnTo>
                  <a:lnTo>
                    <a:pt x="373380" y="412336"/>
                  </a:lnTo>
                  <a:cubicBezTo>
                    <a:pt x="374333" y="413284"/>
                    <a:pt x="375285" y="413284"/>
                    <a:pt x="376238" y="413284"/>
                  </a:cubicBezTo>
                  <a:lnTo>
                    <a:pt x="440055" y="413284"/>
                  </a:lnTo>
                  <a:cubicBezTo>
                    <a:pt x="442913" y="413284"/>
                    <a:pt x="444818" y="411388"/>
                    <a:pt x="444818" y="408544"/>
                  </a:cubicBezTo>
                  <a:lnTo>
                    <a:pt x="444818" y="4739"/>
                  </a:lnTo>
                  <a:cubicBezTo>
                    <a:pt x="443865" y="1896"/>
                    <a:pt x="441960" y="0"/>
                    <a:pt x="439103" y="0"/>
                  </a:cubicBezTo>
                </a:path>
              </a:pathLst>
            </a:custGeom>
            <a:solidFill>
              <a:schemeClr val="bg1"/>
            </a:solidFill>
            <a:ln w="9525" cap="flat">
              <a:noFill/>
              <a:prstDash val="solid"/>
              <a:miter/>
            </a:ln>
          </p:spPr>
          <p:txBody>
            <a:bodyPr rtlCol="0" anchor="ctr"/>
            <a:lstStyle/>
            <a:p>
              <a:endParaRPr lang="en-GB" sz="945"/>
            </a:p>
          </p:txBody>
        </p:sp>
        <p:sp>
          <p:nvSpPr>
            <p:cNvPr id="18" name="Freeform 17">
              <a:extLst>
                <a:ext uri="{FF2B5EF4-FFF2-40B4-BE49-F238E27FC236}">
                  <a16:creationId xmlns:a16="http://schemas.microsoft.com/office/drawing/2014/main" id="{9F212802-315A-FAAE-C259-499F26B979A5}"/>
                </a:ext>
              </a:extLst>
            </p:cNvPr>
            <p:cNvSpPr/>
            <p:nvPr/>
          </p:nvSpPr>
          <p:spPr>
            <a:xfrm>
              <a:off x="721669" y="6490116"/>
              <a:ext cx="62167" cy="52314"/>
            </a:xfrm>
            <a:custGeom>
              <a:avLst/>
              <a:gdLst>
                <a:gd name="connsiteX0" fmla="*/ 188037 w 335674"/>
                <a:gd name="connsiteY0" fmla="*/ 1896 h 282473"/>
                <a:gd name="connsiteX1" fmla="*/ 185180 w 335674"/>
                <a:gd name="connsiteY1" fmla="*/ 0 h 282473"/>
                <a:gd name="connsiteX2" fmla="*/ 144222 w 335674"/>
                <a:gd name="connsiteY2" fmla="*/ 0 h 282473"/>
                <a:gd name="connsiteX3" fmla="*/ 141364 w 335674"/>
                <a:gd name="connsiteY3" fmla="*/ 1896 h 282473"/>
                <a:gd name="connsiteX4" fmla="*/ 395 w 335674"/>
                <a:gd name="connsiteY4" fmla="*/ 276786 h 282473"/>
                <a:gd name="connsiteX5" fmla="*/ 1347 w 335674"/>
                <a:gd name="connsiteY5" fmla="*/ 281526 h 282473"/>
                <a:gd name="connsiteX6" fmla="*/ 3252 w 335674"/>
                <a:gd name="connsiteY6" fmla="*/ 281526 h 282473"/>
                <a:gd name="connsiteX7" fmla="*/ 68022 w 335674"/>
                <a:gd name="connsiteY7" fmla="*/ 281526 h 282473"/>
                <a:gd name="connsiteX8" fmla="*/ 70880 w 335674"/>
                <a:gd name="connsiteY8" fmla="*/ 279630 h 282473"/>
                <a:gd name="connsiteX9" fmla="*/ 165177 w 335674"/>
                <a:gd name="connsiteY9" fmla="*/ 93842 h 282473"/>
                <a:gd name="connsiteX10" fmla="*/ 265189 w 335674"/>
                <a:gd name="connsiteY10" fmla="*/ 280578 h 282473"/>
                <a:gd name="connsiteX11" fmla="*/ 268047 w 335674"/>
                <a:gd name="connsiteY11" fmla="*/ 282474 h 282473"/>
                <a:gd name="connsiteX12" fmla="*/ 332817 w 335674"/>
                <a:gd name="connsiteY12" fmla="*/ 282474 h 282473"/>
                <a:gd name="connsiteX13" fmla="*/ 335674 w 335674"/>
                <a:gd name="connsiteY13" fmla="*/ 279630 h 282473"/>
                <a:gd name="connsiteX14" fmla="*/ 335674 w 335674"/>
                <a:gd name="connsiteY14" fmla="*/ 277734 h 282473"/>
                <a:gd name="connsiteX15" fmla="*/ 188037 w 335674"/>
                <a:gd name="connsiteY15" fmla="*/ 1896 h 28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674" h="282473">
                  <a:moveTo>
                    <a:pt x="188037" y="1896"/>
                  </a:moveTo>
                  <a:cubicBezTo>
                    <a:pt x="187084" y="948"/>
                    <a:pt x="186132" y="0"/>
                    <a:pt x="185180" y="0"/>
                  </a:cubicBezTo>
                  <a:lnTo>
                    <a:pt x="144222" y="0"/>
                  </a:lnTo>
                  <a:cubicBezTo>
                    <a:pt x="143270" y="0"/>
                    <a:pt x="142317" y="948"/>
                    <a:pt x="141364" y="1896"/>
                  </a:cubicBezTo>
                  <a:lnTo>
                    <a:pt x="395" y="276786"/>
                  </a:lnTo>
                  <a:cubicBezTo>
                    <a:pt x="-558" y="278682"/>
                    <a:pt x="395" y="280578"/>
                    <a:pt x="1347" y="281526"/>
                  </a:cubicBezTo>
                  <a:cubicBezTo>
                    <a:pt x="1347" y="281526"/>
                    <a:pt x="2299" y="281526"/>
                    <a:pt x="3252" y="281526"/>
                  </a:cubicBezTo>
                  <a:lnTo>
                    <a:pt x="68022" y="281526"/>
                  </a:lnTo>
                  <a:cubicBezTo>
                    <a:pt x="68974" y="281526"/>
                    <a:pt x="69927" y="280578"/>
                    <a:pt x="70880" y="279630"/>
                  </a:cubicBezTo>
                  <a:lnTo>
                    <a:pt x="165177" y="93842"/>
                  </a:lnTo>
                  <a:lnTo>
                    <a:pt x="265189" y="280578"/>
                  </a:lnTo>
                  <a:cubicBezTo>
                    <a:pt x="266142" y="281526"/>
                    <a:pt x="267095" y="282474"/>
                    <a:pt x="268047" y="282474"/>
                  </a:cubicBezTo>
                  <a:lnTo>
                    <a:pt x="332817" y="282474"/>
                  </a:lnTo>
                  <a:cubicBezTo>
                    <a:pt x="334722" y="282474"/>
                    <a:pt x="335674" y="281526"/>
                    <a:pt x="335674" y="279630"/>
                  </a:cubicBezTo>
                  <a:cubicBezTo>
                    <a:pt x="335674" y="278682"/>
                    <a:pt x="335674" y="278682"/>
                    <a:pt x="335674" y="277734"/>
                  </a:cubicBezTo>
                  <a:lnTo>
                    <a:pt x="188037" y="1896"/>
                  </a:lnTo>
                  <a:close/>
                </a:path>
              </a:pathLst>
            </a:custGeom>
            <a:solidFill>
              <a:schemeClr val="bg1"/>
            </a:solidFill>
            <a:ln w="9525" cap="flat">
              <a:noFill/>
              <a:prstDash val="solid"/>
              <a:miter/>
            </a:ln>
          </p:spPr>
          <p:txBody>
            <a:bodyPr rtlCol="0" anchor="ctr"/>
            <a:lstStyle/>
            <a:p>
              <a:endParaRPr lang="en-GB" sz="945"/>
            </a:p>
          </p:txBody>
        </p:sp>
        <p:sp>
          <p:nvSpPr>
            <p:cNvPr id="19" name="Freeform 18">
              <a:extLst>
                <a:ext uri="{FF2B5EF4-FFF2-40B4-BE49-F238E27FC236}">
                  <a16:creationId xmlns:a16="http://schemas.microsoft.com/office/drawing/2014/main" id="{CF009C78-026E-6799-FC4A-8E0B22562CD4}"/>
                </a:ext>
              </a:extLst>
            </p:cNvPr>
            <p:cNvSpPr/>
            <p:nvPr/>
          </p:nvSpPr>
          <p:spPr>
            <a:xfrm>
              <a:off x="790717" y="6490291"/>
              <a:ext cx="11113" cy="51788"/>
            </a:xfrm>
            <a:custGeom>
              <a:avLst/>
              <a:gdLst>
                <a:gd name="connsiteX0" fmla="*/ 57150 w 60007"/>
                <a:gd name="connsiteY0" fmla="*/ 0 h 279630"/>
                <a:gd name="connsiteX1" fmla="*/ 2858 w 60007"/>
                <a:gd name="connsiteY1" fmla="*/ 0 h 279630"/>
                <a:gd name="connsiteX2" fmla="*/ 0 w 60007"/>
                <a:gd name="connsiteY2" fmla="*/ 2844 h 279630"/>
                <a:gd name="connsiteX3" fmla="*/ 0 w 60007"/>
                <a:gd name="connsiteY3" fmla="*/ 276786 h 279630"/>
                <a:gd name="connsiteX4" fmla="*/ 2858 w 60007"/>
                <a:gd name="connsiteY4" fmla="*/ 279630 h 279630"/>
                <a:gd name="connsiteX5" fmla="*/ 57150 w 60007"/>
                <a:gd name="connsiteY5" fmla="*/ 279630 h 279630"/>
                <a:gd name="connsiteX6" fmla="*/ 60008 w 60007"/>
                <a:gd name="connsiteY6" fmla="*/ 276786 h 279630"/>
                <a:gd name="connsiteX7" fmla="*/ 60008 w 60007"/>
                <a:gd name="connsiteY7" fmla="*/ 2844 h 279630"/>
                <a:gd name="connsiteX8" fmla="*/ 57150 w 60007"/>
                <a:gd name="connsiteY8" fmla="*/ 0 h 279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07" h="279630">
                  <a:moveTo>
                    <a:pt x="57150" y="0"/>
                  </a:moveTo>
                  <a:lnTo>
                    <a:pt x="2858" y="0"/>
                  </a:lnTo>
                  <a:cubicBezTo>
                    <a:pt x="953" y="0"/>
                    <a:pt x="0" y="1896"/>
                    <a:pt x="0" y="2844"/>
                  </a:cubicBezTo>
                  <a:lnTo>
                    <a:pt x="0" y="276786"/>
                  </a:lnTo>
                  <a:cubicBezTo>
                    <a:pt x="0" y="278682"/>
                    <a:pt x="1905" y="279630"/>
                    <a:pt x="2858" y="279630"/>
                  </a:cubicBezTo>
                  <a:lnTo>
                    <a:pt x="57150" y="279630"/>
                  </a:lnTo>
                  <a:cubicBezTo>
                    <a:pt x="59055" y="279630"/>
                    <a:pt x="60008" y="277734"/>
                    <a:pt x="60008" y="276786"/>
                  </a:cubicBezTo>
                  <a:lnTo>
                    <a:pt x="60008" y="2844"/>
                  </a:lnTo>
                  <a:cubicBezTo>
                    <a:pt x="60008" y="948"/>
                    <a:pt x="59055" y="0"/>
                    <a:pt x="57150" y="0"/>
                  </a:cubicBezTo>
                </a:path>
              </a:pathLst>
            </a:custGeom>
            <a:solidFill>
              <a:schemeClr val="bg1"/>
            </a:solidFill>
            <a:ln w="9525" cap="flat">
              <a:noFill/>
              <a:prstDash val="solid"/>
              <a:miter/>
            </a:ln>
          </p:spPr>
          <p:txBody>
            <a:bodyPr rtlCol="0" anchor="ctr"/>
            <a:lstStyle/>
            <a:p>
              <a:endParaRPr lang="en-GB" sz="945"/>
            </a:p>
          </p:txBody>
        </p:sp>
      </p:grpSp>
      <p:sp>
        <p:nvSpPr>
          <p:cNvPr id="2" name="Title 1">
            <a:extLst>
              <a:ext uri="{FF2B5EF4-FFF2-40B4-BE49-F238E27FC236}">
                <a16:creationId xmlns:a16="http://schemas.microsoft.com/office/drawing/2014/main" id="{ADA61DBA-AC75-1B17-8317-FEE56D139065}"/>
              </a:ext>
            </a:extLst>
          </p:cNvPr>
          <p:cNvSpPr>
            <a:spLocks noGrp="1"/>
          </p:cNvSpPr>
          <p:nvPr>
            <p:ph type="title" hasCustomPrompt="1"/>
          </p:nvPr>
        </p:nvSpPr>
        <p:spPr>
          <a:xfrm>
            <a:off x="334842" y="1705133"/>
            <a:ext cx="11948385" cy="191775"/>
          </a:xfrm>
        </p:spPr>
        <p:txBody>
          <a:bodyPr anchor="ctr"/>
          <a:lstStyle>
            <a:lvl1pPr algn="ctr">
              <a:defRPr>
                <a:solidFill>
                  <a:schemeClr val="bg1"/>
                </a:solidFill>
              </a:defRPr>
            </a:lvl1pPr>
          </a:lstStyle>
          <a:p>
            <a:r>
              <a:rPr lang="en-GB"/>
              <a:t>CLICK TO EDIT MASTER TITLE STYLE</a:t>
            </a:r>
          </a:p>
        </p:txBody>
      </p:sp>
      <p:sp>
        <p:nvSpPr>
          <p:cNvPr id="3" name="Date Placeholder 2">
            <a:extLst>
              <a:ext uri="{FF2B5EF4-FFF2-40B4-BE49-F238E27FC236}">
                <a16:creationId xmlns:a16="http://schemas.microsoft.com/office/drawing/2014/main" id="{7B681A7F-EFBB-AD2E-3EE3-5DDC1C0836BB}"/>
              </a:ext>
            </a:extLst>
          </p:cNvPr>
          <p:cNvSpPr>
            <a:spLocks noGrp="1"/>
          </p:cNvSpPr>
          <p:nvPr>
            <p:ph type="dt" sz="half" idx="10"/>
          </p:nvPr>
        </p:nvSpPr>
        <p:spPr/>
        <p:txBody>
          <a:bodyPr/>
          <a:lstStyle/>
          <a:p>
            <a:fld id="{4FE1D621-F9DC-4142-8F95-3BAFAAB754FD}" type="datetime1">
              <a:rPr lang="en-GB" smtClean="0"/>
              <a:t>24/10/2025</a:t>
            </a:fld>
            <a:endParaRPr lang="en-GB"/>
          </a:p>
        </p:txBody>
      </p:sp>
      <p:sp>
        <p:nvSpPr>
          <p:cNvPr id="4" name="Footer Placeholder 3">
            <a:extLst>
              <a:ext uri="{FF2B5EF4-FFF2-40B4-BE49-F238E27FC236}">
                <a16:creationId xmlns:a16="http://schemas.microsoft.com/office/drawing/2014/main" id="{8943EF4A-408B-C1D6-EC9D-A1053E946D42}"/>
              </a:ext>
            </a:extLst>
          </p:cNvPr>
          <p:cNvSpPr>
            <a:spLocks noGrp="1"/>
          </p:cNvSpPr>
          <p:nvPr>
            <p:ph type="ftr" sz="quarter" idx="11"/>
          </p:nvPr>
        </p:nvSpPr>
        <p:spPr/>
        <p:txBody>
          <a:bodyPr/>
          <a:lstStyle/>
          <a:p>
            <a:r>
              <a:rPr lang="en-GB"/>
              <a:t>©2025 NAPIER TECHNOLOGIES LIMITED | PRIVATE &amp; CONFIDENTIAL</a:t>
            </a:r>
          </a:p>
        </p:txBody>
      </p:sp>
      <p:sp>
        <p:nvSpPr>
          <p:cNvPr id="5" name="Slide Number Placeholder 4">
            <a:extLst>
              <a:ext uri="{FF2B5EF4-FFF2-40B4-BE49-F238E27FC236}">
                <a16:creationId xmlns:a16="http://schemas.microsoft.com/office/drawing/2014/main" id="{6BF4F05A-F5FE-282F-AC6B-1E9590A041D8}"/>
              </a:ext>
            </a:extLst>
          </p:cNvPr>
          <p:cNvSpPr>
            <a:spLocks noGrp="1"/>
          </p:cNvSpPr>
          <p:nvPr>
            <p:ph type="sldNum" sz="quarter" idx="12"/>
          </p:nvPr>
        </p:nvSpPr>
        <p:spPr/>
        <p:txBody>
          <a:bodyPr/>
          <a:lstStyle/>
          <a:p>
            <a:fld id="{72F40D3C-806D-8444-980E-6C0C1C79FF33}" type="slidenum">
              <a:rPr lang="en-GB" smtClean="0"/>
              <a:t>‹#›</a:t>
            </a:fld>
            <a:endParaRPr lang="en-GB"/>
          </a:p>
        </p:txBody>
      </p:sp>
      <p:pic>
        <p:nvPicPr>
          <p:cNvPr id="6" name="Background photo" descr="A city with many tall buildings&#10;&#10;Description automatically generated">
            <a:extLst>
              <a:ext uri="{FF2B5EF4-FFF2-40B4-BE49-F238E27FC236}">
                <a16:creationId xmlns:a16="http://schemas.microsoft.com/office/drawing/2014/main" id="{03B7344A-E6D2-F61C-D986-FC5D604917B2}"/>
              </a:ext>
            </a:extLst>
          </p:cNvPr>
          <p:cNvPicPr>
            <a:picLocks noChangeAspect="1"/>
          </p:cNvPicPr>
          <p:nvPr userDrawn="1"/>
        </p:nvPicPr>
        <p:blipFill>
          <a:blip r:embed="rId2"/>
          <a:stretch>
            <a:fillRect/>
          </a:stretch>
        </p:blipFill>
        <p:spPr>
          <a:xfrm>
            <a:off x="0" y="0"/>
            <a:ext cx="12599988" cy="3602038"/>
          </a:xfrm>
          <a:prstGeom prst="rect">
            <a:avLst/>
          </a:prstGeom>
        </p:spPr>
      </p:pic>
      <p:pic>
        <p:nvPicPr>
          <p:cNvPr id="8" name="Picture 7" descr="A black and yellow sign with white text&#10;&#10;AI-generated content may be incorrect.">
            <a:extLst>
              <a:ext uri="{FF2B5EF4-FFF2-40B4-BE49-F238E27FC236}">
                <a16:creationId xmlns:a16="http://schemas.microsoft.com/office/drawing/2014/main" id="{1EF04497-0B6A-2118-1B78-16C71578ED21}"/>
              </a:ext>
            </a:extLst>
          </p:cNvPr>
          <p:cNvPicPr>
            <a:picLocks noChangeAspect="1"/>
          </p:cNvPicPr>
          <p:nvPr userDrawn="1"/>
        </p:nvPicPr>
        <p:blipFill>
          <a:blip r:embed="rId3"/>
          <a:stretch>
            <a:fillRect/>
          </a:stretch>
        </p:blipFill>
        <p:spPr>
          <a:xfrm>
            <a:off x="498507" y="3322196"/>
            <a:ext cx="928946" cy="191775"/>
          </a:xfrm>
          <a:prstGeom prst="rect">
            <a:avLst/>
          </a:prstGeom>
        </p:spPr>
      </p:pic>
    </p:spTree>
    <p:extLst>
      <p:ext uri="{BB962C8B-B14F-4D97-AF65-F5344CB8AC3E}">
        <p14:creationId xmlns:p14="http://schemas.microsoft.com/office/powerpoint/2010/main" val="2651439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E183D5-095B-E456-F94E-8FFE1412C581}"/>
              </a:ext>
            </a:extLst>
          </p:cNvPr>
          <p:cNvSpPr>
            <a:spLocks noGrp="1"/>
          </p:cNvSpPr>
          <p:nvPr>
            <p:ph type="dt" sz="half" idx="10"/>
          </p:nvPr>
        </p:nvSpPr>
        <p:spPr/>
        <p:txBody>
          <a:bodyPr/>
          <a:lstStyle/>
          <a:p>
            <a:fld id="{4ED15D80-35BE-CE4A-A1F2-7C1064DFE4A8}" type="datetime1">
              <a:rPr lang="en-GB" smtClean="0"/>
              <a:t>24/10/2025</a:t>
            </a:fld>
            <a:endParaRPr lang="en-GB"/>
          </a:p>
        </p:txBody>
      </p:sp>
      <p:sp>
        <p:nvSpPr>
          <p:cNvPr id="3" name="Footer Placeholder 2">
            <a:extLst>
              <a:ext uri="{FF2B5EF4-FFF2-40B4-BE49-F238E27FC236}">
                <a16:creationId xmlns:a16="http://schemas.microsoft.com/office/drawing/2014/main" id="{7416D520-FF25-FF80-168F-A8BCEE87617E}"/>
              </a:ext>
            </a:extLst>
          </p:cNvPr>
          <p:cNvSpPr>
            <a:spLocks noGrp="1"/>
          </p:cNvSpPr>
          <p:nvPr>
            <p:ph type="ftr" sz="quarter" idx="11"/>
          </p:nvPr>
        </p:nvSpPr>
        <p:spPr/>
        <p:txBody>
          <a:bodyPr/>
          <a:lstStyle/>
          <a:p>
            <a:r>
              <a:rPr lang="en-GB"/>
              <a:t>©2025 NAPIER TECHNOLOGIES LIMITED | PRIVATE &amp; CONFIDENTIAL</a:t>
            </a:r>
          </a:p>
        </p:txBody>
      </p:sp>
      <p:sp>
        <p:nvSpPr>
          <p:cNvPr id="4" name="Slide Number Placeholder 3">
            <a:extLst>
              <a:ext uri="{FF2B5EF4-FFF2-40B4-BE49-F238E27FC236}">
                <a16:creationId xmlns:a16="http://schemas.microsoft.com/office/drawing/2014/main" id="{B75E5B6F-F896-E40B-39FA-2778CB6BE7A5}"/>
              </a:ext>
            </a:extLst>
          </p:cNvPr>
          <p:cNvSpPr>
            <a:spLocks noGrp="1"/>
          </p:cNvSpPr>
          <p:nvPr>
            <p:ph type="sldNum" sz="quarter" idx="12"/>
          </p:nvPr>
        </p:nvSpPr>
        <p:spPr/>
        <p:txBody>
          <a:bodyPr/>
          <a:lstStyle/>
          <a:p>
            <a:fld id="{72F40D3C-806D-8444-980E-6C0C1C79FF33}" type="slidenum">
              <a:rPr lang="en-GB" smtClean="0"/>
              <a:t>‹#›</a:t>
            </a:fld>
            <a:endParaRPr lang="en-GB"/>
          </a:p>
        </p:txBody>
      </p:sp>
    </p:spTree>
    <p:extLst>
      <p:ext uri="{BB962C8B-B14F-4D97-AF65-F5344CB8AC3E}">
        <p14:creationId xmlns:p14="http://schemas.microsoft.com/office/powerpoint/2010/main" val="2459147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4" name="Grey slash">
            <a:extLst>
              <a:ext uri="{FF2B5EF4-FFF2-40B4-BE49-F238E27FC236}">
                <a16:creationId xmlns:a16="http://schemas.microsoft.com/office/drawing/2014/main" id="{D725CE8D-2ABC-92FE-CAB6-09E6539B3090}"/>
              </a:ext>
            </a:extLst>
          </p:cNvPr>
          <p:cNvPicPr>
            <a:picLocks noChangeAspect="1"/>
          </p:cNvPicPr>
          <p:nvPr/>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11" name="Yellow corner image">
            <a:extLst>
              <a:ext uri="{FF2B5EF4-FFF2-40B4-BE49-F238E27FC236}">
                <a16:creationId xmlns:a16="http://schemas.microsoft.com/office/drawing/2014/main" id="{A51B3596-7A83-562D-73FF-9050B5AA37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2" name="Title 1">
            <a:extLst>
              <a:ext uri="{FF2B5EF4-FFF2-40B4-BE49-F238E27FC236}">
                <a16:creationId xmlns:a16="http://schemas.microsoft.com/office/drawing/2014/main" id="{025F70BA-5674-2475-7C50-256B951861CD}"/>
              </a:ext>
            </a:extLst>
          </p:cNvPr>
          <p:cNvSpPr>
            <a:spLocks noGrp="1"/>
          </p:cNvSpPr>
          <p:nvPr>
            <p:ph type="title" hasCustomPrompt="1"/>
          </p:nvPr>
        </p:nvSpPr>
        <p:spPr>
          <a:xfrm>
            <a:off x="334842" y="240136"/>
            <a:ext cx="3792053" cy="840476"/>
          </a:xfrm>
        </p:spPr>
        <p:txBody>
          <a:bodyPr anchor="b"/>
          <a:lstStyle>
            <a:lvl1pPr>
              <a:defRPr sz="1681"/>
            </a:lvl1pPr>
          </a:lstStyle>
          <a:p>
            <a:r>
              <a:rPr lang="en-GB"/>
              <a:t>CLICK TO EDIT MASTER TITLE STYLE</a:t>
            </a:r>
          </a:p>
        </p:txBody>
      </p:sp>
      <p:sp>
        <p:nvSpPr>
          <p:cNvPr id="3" name="Content Placeholder 2">
            <a:extLst>
              <a:ext uri="{FF2B5EF4-FFF2-40B4-BE49-F238E27FC236}">
                <a16:creationId xmlns:a16="http://schemas.microsoft.com/office/drawing/2014/main" id="{FC20B746-D51D-B389-D7AB-358477F11FF3}"/>
              </a:ext>
            </a:extLst>
          </p:cNvPr>
          <p:cNvSpPr>
            <a:spLocks noGrp="1"/>
          </p:cNvSpPr>
          <p:nvPr>
            <p:ph idx="1"/>
          </p:nvPr>
        </p:nvSpPr>
        <p:spPr>
          <a:xfrm>
            <a:off x="4461833" y="518627"/>
            <a:ext cx="7679613" cy="2559782"/>
          </a:xfrm>
        </p:spPr>
        <p:txBody>
          <a:bodyPr/>
          <a:lstStyle>
            <a:lvl1pPr>
              <a:defRPr sz="1681"/>
            </a:lvl1pPr>
            <a:lvl2pPr>
              <a:defRPr sz="1471"/>
            </a:lvl2pPr>
            <a:lvl3pPr>
              <a:defRPr sz="1260"/>
            </a:lvl3pPr>
            <a:lvl4pPr>
              <a:defRPr sz="1050"/>
            </a:lvl4pPr>
            <a:lvl5pPr>
              <a:defRPr sz="1050"/>
            </a:lvl5pPr>
            <a:lvl6pPr>
              <a:defRPr sz="1050"/>
            </a:lvl6pPr>
            <a:lvl7pPr>
              <a:defRPr sz="1050"/>
            </a:lvl7pPr>
            <a:lvl8pPr>
              <a:defRPr sz="1050"/>
            </a:lvl8pPr>
            <a:lvl9pPr>
              <a:defRPr sz="10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09E54E6-5F86-EA44-47F1-D5AEE8760E8C}"/>
              </a:ext>
            </a:extLst>
          </p:cNvPr>
          <p:cNvSpPr>
            <a:spLocks noGrp="1"/>
          </p:cNvSpPr>
          <p:nvPr>
            <p:ph type="body" sz="half" idx="2"/>
          </p:nvPr>
        </p:nvSpPr>
        <p:spPr>
          <a:xfrm>
            <a:off x="334842" y="1125046"/>
            <a:ext cx="3792053" cy="1951811"/>
          </a:xfrm>
        </p:spPr>
        <p:txBody>
          <a:bodyPr/>
          <a:lstStyle>
            <a:lvl1pPr marL="0" indent="0">
              <a:buNone/>
              <a:defRPr sz="840"/>
            </a:lvl1pPr>
            <a:lvl2pPr marL="240125" indent="0">
              <a:buNone/>
              <a:defRPr sz="735"/>
            </a:lvl2pPr>
            <a:lvl3pPr marL="480250" indent="0">
              <a:buNone/>
              <a:defRPr sz="630"/>
            </a:lvl3pPr>
            <a:lvl4pPr marL="720375" indent="0">
              <a:buNone/>
              <a:defRPr sz="525"/>
            </a:lvl4pPr>
            <a:lvl5pPr marL="960500" indent="0">
              <a:buNone/>
              <a:defRPr sz="525"/>
            </a:lvl5pPr>
            <a:lvl6pPr marL="1200625" indent="0">
              <a:buNone/>
              <a:defRPr sz="525"/>
            </a:lvl6pPr>
            <a:lvl7pPr marL="1440750" indent="0">
              <a:buNone/>
              <a:defRPr sz="525"/>
            </a:lvl7pPr>
            <a:lvl8pPr marL="1680874" indent="0">
              <a:buNone/>
              <a:defRPr sz="525"/>
            </a:lvl8pPr>
            <a:lvl9pPr marL="1921000" indent="0">
              <a:buNone/>
              <a:defRPr sz="525"/>
            </a:lvl9pPr>
          </a:lstStyle>
          <a:p>
            <a:pPr lvl="0"/>
            <a:r>
              <a:rPr lang="en-GB"/>
              <a:t>Click to edit Master text styles</a:t>
            </a:r>
          </a:p>
        </p:txBody>
      </p:sp>
      <p:sp>
        <p:nvSpPr>
          <p:cNvPr id="5" name="Date Placeholder 4">
            <a:extLst>
              <a:ext uri="{FF2B5EF4-FFF2-40B4-BE49-F238E27FC236}">
                <a16:creationId xmlns:a16="http://schemas.microsoft.com/office/drawing/2014/main" id="{B88766DE-C860-1412-E2A2-A925DA62FE1A}"/>
              </a:ext>
            </a:extLst>
          </p:cNvPr>
          <p:cNvSpPr>
            <a:spLocks noGrp="1"/>
          </p:cNvSpPr>
          <p:nvPr>
            <p:ph type="dt" sz="half" idx="10"/>
          </p:nvPr>
        </p:nvSpPr>
        <p:spPr/>
        <p:txBody>
          <a:bodyPr/>
          <a:lstStyle/>
          <a:p>
            <a:fld id="{EF14DC9C-6C54-8A4F-9AC8-70834B625437}" type="datetime1">
              <a:rPr lang="en-GB" smtClean="0"/>
              <a:t>24/10/2025</a:t>
            </a:fld>
            <a:endParaRPr lang="en-GB"/>
          </a:p>
        </p:txBody>
      </p:sp>
      <p:sp>
        <p:nvSpPr>
          <p:cNvPr id="6" name="Footer Placeholder 5">
            <a:extLst>
              <a:ext uri="{FF2B5EF4-FFF2-40B4-BE49-F238E27FC236}">
                <a16:creationId xmlns:a16="http://schemas.microsoft.com/office/drawing/2014/main" id="{35D52E17-D79E-9E75-9BCF-A03502AC1FCE}"/>
              </a:ext>
            </a:extLst>
          </p:cNvPr>
          <p:cNvSpPr>
            <a:spLocks noGrp="1"/>
          </p:cNvSpPr>
          <p:nvPr>
            <p:ph type="ftr" sz="quarter" idx="11"/>
          </p:nvPr>
        </p:nvSpPr>
        <p:spPr/>
        <p:txBody>
          <a:bodyPr/>
          <a:lstStyle/>
          <a:p>
            <a:r>
              <a:rPr lang="en-GB"/>
              <a:t>©2025 NAPIER TECHNOLOGIES LIMITED | PRIVATE &amp; CONFIDENTIAL</a:t>
            </a:r>
          </a:p>
        </p:txBody>
      </p:sp>
      <p:sp>
        <p:nvSpPr>
          <p:cNvPr id="7" name="Slide Number Placeholder 6">
            <a:extLst>
              <a:ext uri="{FF2B5EF4-FFF2-40B4-BE49-F238E27FC236}">
                <a16:creationId xmlns:a16="http://schemas.microsoft.com/office/drawing/2014/main" id="{A0441F5E-5495-82B1-520B-C9CDB6CC4D35}"/>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2" name="TextBox 11">
            <a:extLst>
              <a:ext uri="{FF2B5EF4-FFF2-40B4-BE49-F238E27FC236}">
                <a16:creationId xmlns:a16="http://schemas.microsoft.com/office/drawing/2014/main" id="{8C4C6FF0-5AB4-4FCE-F095-99BC478281C3}"/>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13" name="Text Placeholder 15">
            <a:extLst>
              <a:ext uri="{FF2B5EF4-FFF2-40B4-BE49-F238E27FC236}">
                <a16:creationId xmlns:a16="http://schemas.microsoft.com/office/drawing/2014/main" id="{246D21F3-F8E1-195C-9CA1-366E1D7DE368}"/>
              </a:ext>
            </a:extLst>
          </p:cNvPr>
          <p:cNvSpPr>
            <a:spLocks noGrp="1"/>
          </p:cNvSpPr>
          <p:nvPr>
            <p:ph type="body" sz="quarter" idx="13" hasCustomPrompt="1"/>
          </p:nvPr>
        </p:nvSpPr>
        <p:spPr>
          <a:xfrm>
            <a:off x="1166484" y="142740"/>
            <a:ext cx="390816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pic>
        <p:nvPicPr>
          <p:cNvPr id="8" name="Grey slash">
            <a:extLst>
              <a:ext uri="{FF2B5EF4-FFF2-40B4-BE49-F238E27FC236}">
                <a16:creationId xmlns:a16="http://schemas.microsoft.com/office/drawing/2014/main" id="{F8E11FA9-5DB4-4A73-FA1E-F099825216E5}"/>
              </a:ext>
            </a:extLst>
          </p:cNvPr>
          <p:cNvPicPr>
            <a:picLocks noChangeAspect="1"/>
          </p:cNvPicPr>
          <p:nvPr userDrawn="1"/>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9" name="Yellow corner image">
            <a:extLst>
              <a:ext uri="{FF2B5EF4-FFF2-40B4-BE49-F238E27FC236}">
                <a16:creationId xmlns:a16="http://schemas.microsoft.com/office/drawing/2014/main" id="{B1971766-47BF-D165-FAB4-3EAF82CA61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10" name="TextBox 9">
            <a:extLst>
              <a:ext uri="{FF2B5EF4-FFF2-40B4-BE49-F238E27FC236}">
                <a16:creationId xmlns:a16="http://schemas.microsoft.com/office/drawing/2014/main" id="{5732CC14-9252-CF5D-4D44-2997FE5F6797}"/>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153956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3" name="Grey slash">
            <a:extLst>
              <a:ext uri="{FF2B5EF4-FFF2-40B4-BE49-F238E27FC236}">
                <a16:creationId xmlns:a16="http://schemas.microsoft.com/office/drawing/2014/main" id="{0A0A3030-9B38-83A5-C436-11E99EA761C8}"/>
              </a:ext>
            </a:extLst>
          </p:cNvPr>
          <p:cNvPicPr>
            <a:picLocks noChangeAspect="1"/>
          </p:cNvPicPr>
          <p:nvPr/>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10" name="Yellow corner image">
            <a:extLst>
              <a:ext uri="{FF2B5EF4-FFF2-40B4-BE49-F238E27FC236}">
                <a16:creationId xmlns:a16="http://schemas.microsoft.com/office/drawing/2014/main" id="{E9B5693A-E550-95E8-E7DD-1377025C60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2" name="Title 1">
            <a:extLst>
              <a:ext uri="{FF2B5EF4-FFF2-40B4-BE49-F238E27FC236}">
                <a16:creationId xmlns:a16="http://schemas.microsoft.com/office/drawing/2014/main" id="{115C17A3-A689-D4AF-94BF-E06675ECC54E}"/>
              </a:ext>
            </a:extLst>
          </p:cNvPr>
          <p:cNvSpPr>
            <a:spLocks noGrp="1"/>
          </p:cNvSpPr>
          <p:nvPr>
            <p:ph type="title" hasCustomPrompt="1"/>
          </p:nvPr>
        </p:nvSpPr>
        <p:spPr>
          <a:xfrm>
            <a:off x="334842" y="240136"/>
            <a:ext cx="3792053" cy="840476"/>
          </a:xfrm>
        </p:spPr>
        <p:txBody>
          <a:bodyPr anchor="b"/>
          <a:lstStyle>
            <a:lvl1pPr>
              <a:defRPr sz="1681"/>
            </a:lvl1pPr>
          </a:lstStyle>
          <a:p>
            <a:r>
              <a:rPr lang="en-GB"/>
              <a:t>CLICK TO EDIT MASTER TITLE STYLE</a:t>
            </a:r>
          </a:p>
        </p:txBody>
      </p:sp>
      <p:sp>
        <p:nvSpPr>
          <p:cNvPr id="3" name="Picture Placeholder 2">
            <a:extLst>
              <a:ext uri="{FF2B5EF4-FFF2-40B4-BE49-F238E27FC236}">
                <a16:creationId xmlns:a16="http://schemas.microsoft.com/office/drawing/2014/main" id="{CFE07710-7AB6-6A9C-23AB-B80D9E8D9D13}"/>
              </a:ext>
            </a:extLst>
          </p:cNvPr>
          <p:cNvSpPr>
            <a:spLocks noGrp="1"/>
          </p:cNvSpPr>
          <p:nvPr>
            <p:ph type="pic" idx="1"/>
          </p:nvPr>
        </p:nvSpPr>
        <p:spPr>
          <a:xfrm>
            <a:off x="4461833" y="518627"/>
            <a:ext cx="7679613" cy="2559782"/>
          </a:xfrm>
        </p:spPr>
        <p:txBody>
          <a:bodyPr/>
          <a:lstStyle>
            <a:lvl1pPr marL="0" indent="0">
              <a:buNone/>
              <a:defRPr sz="1681"/>
            </a:lvl1pPr>
            <a:lvl2pPr marL="240125" indent="0">
              <a:buNone/>
              <a:defRPr sz="1471"/>
            </a:lvl2pPr>
            <a:lvl3pPr marL="480250" indent="0">
              <a:buNone/>
              <a:defRPr sz="1260"/>
            </a:lvl3pPr>
            <a:lvl4pPr marL="720375" indent="0">
              <a:buNone/>
              <a:defRPr sz="1050"/>
            </a:lvl4pPr>
            <a:lvl5pPr marL="960500" indent="0">
              <a:buNone/>
              <a:defRPr sz="1050"/>
            </a:lvl5pPr>
            <a:lvl6pPr marL="1200625" indent="0">
              <a:buNone/>
              <a:defRPr sz="1050"/>
            </a:lvl6pPr>
            <a:lvl7pPr marL="1440750" indent="0">
              <a:buNone/>
              <a:defRPr sz="1050"/>
            </a:lvl7pPr>
            <a:lvl8pPr marL="1680874" indent="0">
              <a:buNone/>
              <a:defRPr sz="1050"/>
            </a:lvl8pPr>
            <a:lvl9pPr marL="1921000" indent="0">
              <a:buNone/>
              <a:defRPr sz="1050"/>
            </a:lvl9pPr>
          </a:lstStyle>
          <a:p>
            <a:r>
              <a:rPr lang="en-GB"/>
              <a:t>Click icon to add picture</a:t>
            </a:r>
          </a:p>
        </p:txBody>
      </p:sp>
      <p:sp>
        <p:nvSpPr>
          <p:cNvPr id="4" name="Text Placeholder 3">
            <a:extLst>
              <a:ext uri="{FF2B5EF4-FFF2-40B4-BE49-F238E27FC236}">
                <a16:creationId xmlns:a16="http://schemas.microsoft.com/office/drawing/2014/main" id="{9D6BE604-325F-0E76-672E-C0658055754B}"/>
              </a:ext>
            </a:extLst>
          </p:cNvPr>
          <p:cNvSpPr>
            <a:spLocks noGrp="1"/>
          </p:cNvSpPr>
          <p:nvPr>
            <p:ph type="body" sz="half" idx="2"/>
          </p:nvPr>
        </p:nvSpPr>
        <p:spPr>
          <a:xfrm>
            <a:off x="334842" y="1124688"/>
            <a:ext cx="3792053" cy="1957891"/>
          </a:xfrm>
        </p:spPr>
        <p:txBody>
          <a:bodyPr/>
          <a:lstStyle>
            <a:lvl1pPr marL="0" indent="0">
              <a:buNone/>
              <a:defRPr sz="840"/>
            </a:lvl1pPr>
            <a:lvl2pPr marL="240125" indent="0">
              <a:buNone/>
              <a:defRPr sz="735"/>
            </a:lvl2pPr>
            <a:lvl3pPr marL="480250" indent="0">
              <a:buNone/>
              <a:defRPr sz="630"/>
            </a:lvl3pPr>
            <a:lvl4pPr marL="720375" indent="0">
              <a:buNone/>
              <a:defRPr sz="525"/>
            </a:lvl4pPr>
            <a:lvl5pPr marL="960500" indent="0">
              <a:buNone/>
              <a:defRPr sz="525"/>
            </a:lvl5pPr>
            <a:lvl6pPr marL="1200625" indent="0">
              <a:buNone/>
              <a:defRPr sz="525"/>
            </a:lvl6pPr>
            <a:lvl7pPr marL="1440750" indent="0">
              <a:buNone/>
              <a:defRPr sz="525"/>
            </a:lvl7pPr>
            <a:lvl8pPr marL="1680874" indent="0">
              <a:buNone/>
              <a:defRPr sz="525"/>
            </a:lvl8pPr>
            <a:lvl9pPr marL="1921000" indent="0">
              <a:buNone/>
              <a:defRPr sz="525"/>
            </a:lvl9pPr>
          </a:lstStyle>
          <a:p>
            <a:pPr lvl="0"/>
            <a:r>
              <a:rPr lang="en-GB"/>
              <a:t>Click to edit Master text styles</a:t>
            </a:r>
          </a:p>
        </p:txBody>
      </p:sp>
      <p:sp>
        <p:nvSpPr>
          <p:cNvPr id="5" name="Date Placeholder 4">
            <a:extLst>
              <a:ext uri="{FF2B5EF4-FFF2-40B4-BE49-F238E27FC236}">
                <a16:creationId xmlns:a16="http://schemas.microsoft.com/office/drawing/2014/main" id="{43934FFC-E676-CBEF-FAD9-A4EB9B8988B1}"/>
              </a:ext>
            </a:extLst>
          </p:cNvPr>
          <p:cNvSpPr>
            <a:spLocks noGrp="1"/>
          </p:cNvSpPr>
          <p:nvPr>
            <p:ph type="dt" sz="half" idx="10"/>
          </p:nvPr>
        </p:nvSpPr>
        <p:spPr/>
        <p:txBody>
          <a:bodyPr/>
          <a:lstStyle/>
          <a:p>
            <a:fld id="{E46D06D9-83A9-924A-9BB2-D196725940BD}" type="datetime1">
              <a:rPr lang="en-GB" smtClean="0"/>
              <a:t>24/10/2025</a:t>
            </a:fld>
            <a:endParaRPr lang="en-GB"/>
          </a:p>
        </p:txBody>
      </p:sp>
      <p:sp>
        <p:nvSpPr>
          <p:cNvPr id="6" name="Footer Placeholder 5">
            <a:extLst>
              <a:ext uri="{FF2B5EF4-FFF2-40B4-BE49-F238E27FC236}">
                <a16:creationId xmlns:a16="http://schemas.microsoft.com/office/drawing/2014/main" id="{22D9BA4E-242E-28BF-6149-3C1C8D2AD6CA}"/>
              </a:ext>
            </a:extLst>
          </p:cNvPr>
          <p:cNvSpPr>
            <a:spLocks noGrp="1"/>
          </p:cNvSpPr>
          <p:nvPr>
            <p:ph type="ftr" sz="quarter" idx="11"/>
          </p:nvPr>
        </p:nvSpPr>
        <p:spPr/>
        <p:txBody>
          <a:bodyPr/>
          <a:lstStyle/>
          <a:p>
            <a:r>
              <a:rPr lang="en-GB"/>
              <a:t>©2025 NAPIER TECHNOLOGIES LIMITED | PRIVATE &amp; CONFIDENTIAL</a:t>
            </a:r>
          </a:p>
        </p:txBody>
      </p:sp>
      <p:sp>
        <p:nvSpPr>
          <p:cNvPr id="7" name="Slide Number Placeholder 6">
            <a:extLst>
              <a:ext uri="{FF2B5EF4-FFF2-40B4-BE49-F238E27FC236}">
                <a16:creationId xmlns:a16="http://schemas.microsoft.com/office/drawing/2014/main" id="{C2DC083E-A3B7-31EB-2262-90BA46DBC16C}"/>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1" name="TextBox 10">
            <a:extLst>
              <a:ext uri="{FF2B5EF4-FFF2-40B4-BE49-F238E27FC236}">
                <a16:creationId xmlns:a16="http://schemas.microsoft.com/office/drawing/2014/main" id="{2A61F7BA-BA65-4ED4-2488-851166488939}"/>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12" name="Text Placeholder 15">
            <a:extLst>
              <a:ext uri="{FF2B5EF4-FFF2-40B4-BE49-F238E27FC236}">
                <a16:creationId xmlns:a16="http://schemas.microsoft.com/office/drawing/2014/main" id="{F61DB0F5-2CFA-82EA-0463-FEA98AFF1A9D}"/>
              </a:ext>
            </a:extLst>
          </p:cNvPr>
          <p:cNvSpPr>
            <a:spLocks noGrp="1"/>
          </p:cNvSpPr>
          <p:nvPr>
            <p:ph type="body" sz="quarter" idx="13" hasCustomPrompt="1"/>
          </p:nvPr>
        </p:nvSpPr>
        <p:spPr>
          <a:xfrm>
            <a:off x="1166484" y="142740"/>
            <a:ext cx="3908162"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pic>
        <p:nvPicPr>
          <p:cNvPr id="8" name="Grey slash">
            <a:extLst>
              <a:ext uri="{FF2B5EF4-FFF2-40B4-BE49-F238E27FC236}">
                <a16:creationId xmlns:a16="http://schemas.microsoft.com/office/drawing/2014/main" id="{F6994A56-E5C7-7009-83E2-4FF013AA65C3}"/>
              </a:ext>
            </a:extLst>
          </p:cNvPr>
          <p:cNvPicPr>
            <a:picLocks noChangeAspect="1"/>
          </p:cNvPicPr>
          <p:nvPr userDrawn="1"/>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9" name="Yellow corner image">
            <a:extLst>
              <a:ext uri="{FF2B5EF4-FFF2-40B4-BE49-F238E27FC236}">
                <a16:creationId xmlns:a16="http://schemas.microsoft.com/office/drawing/2014/main" id="{13455747-B784-01AB-E48A-DA24EF64ED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14" name="TextBox 13">
            <a:extLst>
              <a:ext uri="{FF2B5EF4-FFF2-40B4-BE49-F238E27FC236}">
                <a16:creationId xmlns:a16="http://schemas.microsoft.com/office/drawing/2014/main" id="{B335100E-67E0-36CC-81BC-BF167ED77E46}"/>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23310233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21600-C5B4-36B9-F8E1-99C313B52F64}"/>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BF5327A-1D1C-7FD7-911F-8CC9A6E05C2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946A6D4-677B-95D9-1DDE-F706A0E7FCDE}"/>
              </a:ext>
            </a:extLst>
          </p:cNvPr>
          <p:cNvSpPr>
            <a:spLocks noGrp="1"/>
          </p:cNvSpPr>
          <p:nvPr>
            <p:ph type="dt" sz="half" idx="10"/>
          </p:nvPr>
        </p:nvSpPr>
        <p:spPr/>
        <p:txBody>
          <a:bodyPr/>
          <a:lstStyle/>
          <a:p>
            <a:fld id="{E327A151-2AB8-2841-9DB5-46FE2CC71D5F}" type="datetime1">
              <a:rPr lang="en-GB" smtClean="0"/>
              <a:t>24/10/2025</a:t>
            </a:fld>
            <a:endParaRPr lang="en-GB"/>
          </a:p>
        </p:txBody>
      </p:sp>
      <p:sp>
        <p:nvSpPr>
          <p:cNvPr id="5" name="Footer Placeholder 4">
            <a:extLst>
              <a:ext uri="{FF2B5EF4-FFF2-40B4-BE49-F238E27FC236}">
                <a16:creationId xmlns:a16="http://schemas.microsoft.com/office/drawing/2014/main" id="{70C5EC77-289A-267F-559D-4A16146FF557}"/>
              </a:ext>
            </a:extLst>
          </p:cNvPr>
          <p:cNvSpPr>
            <a:spLocks noGrp="1"/>
          </p:cNvSpPr>
          <p:nvPr>
            <p:ph type="ftr" sz="quarter" idx="11"/>
          </p:nvPr>
        </p:nvSpPr>
        <p:spPr/>
        <p:txBody>
          <a:bodyPr/>
          <a:lstStyle/>
          <a:p>
            <a:r>
              <a:rPr lang="en-GB"/>
              <a:t>©2025 NAPIER TECHNOLOGIES LIMITED | PRIVATE &amp; CONFIDENTIAL</a:t>
            </a:r>
          </a:p>
        </p:txBody>
      </p:sp>
      <p:sp>
        <p:nvSpPr>
          <p:cNvPr id="6" name="Slide Number Placeholder 5">
            <a:extLst>
              <a:ext uri="{FF2B5EF4-FFF2-40B4-BE49-F238E27FC236}">
                <a16:creationId xmlns:a16="http://schemas.microsoft.com/office/drawing/2014/main" id="{457DF4AB-25CE-2B44-226D-03BF3B2AC762}"/>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7" name="TextBox 6">
            <a:extLst>
              <a:ext uri="{FF2B5EF4-FFF2-40B4-BE49-F238E27FC236}">
                <a16:creationId xmlns:a16="http://schemas.microsoft.com/office/drawing/2014/main" id="{6D66E8A0-4334-ECB9-C6A0-3D37768A1430}"/>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8" name="Text Placeholder 15">
            <a:extLst>
              <a:ext uri="{FF2B5EF4-FFF2-40B4-BE49-F238E27FC236}">
                <a16:creationId xmlns:a16="http://schemas.microsoft.com/office/drawing/2014/main" id="{B74C463E-96C9-92E0-BE40-2DCE1ECC4B6A}"/>
              </a:ext>
            </a:extLst>
          </p:cNvPr>
          <p:cNvSpPr>
            <a:spLocks noGrp="1"/>
          </p:cNvSpPr>
          <p:nvPr>
            <p:ph type="body" sz="quarter" idx="13" hasCustomPrompt="1"/>
          </p:nvPr>
        </p:nvSpPr>
        <p:spPr>
          <a:xfrm>
            <a:off x="1166484" y="142740"/>
            <a:ext cx="390816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9" name="TextBox 8">
            <a:extLst>
              <a:ext uri="{FF2B5EF4-FFF2-40B4-BE49-F238E27FC236}">
                <a16:creationId xmlns:a16="http://schemas.microsoft.com/office/drawing/2014/main" id="{8E4856E6-4DC3-A86E-7EC5-892CA41C80FF}"/>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2418255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CFB15C-DD3A-C0FF-BC15-38826731863A}"/>
              </a:ext>
            </a:extLst>
          </p:cNvPr>
          <p:cNvSpPr>
            <a:spLocks noGrp="1"/>
          </p:cNvSpPr>
          <p:nvPr>
            <p:ph type="title" orient="vert" hasCustomPrompt="1"/>
          </p:nvPr>
        </p:nvSpPr>
        <p:spPr>
          <a:xfrm>
            <a:off x="9016867" y="191776"/>
            <a:ext cx="2716872" cy="3052561"/>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E264D6FB-F92A-0F74-272B-3CA1E7549D52}"/>
              </a:ext>
            </a:extLst>
          </p:cNvPr>
          <p:cNvSpPr>
            <a:spLocks noGrp="1"/>
          </p:cNvSpPr>
          <p:nvPr>
            <p:ph type="body" orient="vert" idx="1"/>
          </p:nvPr>
        </p:nvSpPr>
        <p:spPr>
          <a:xfrm>
            <a:off x="866249" y="191776"/>
            <a:ext cx="7993117" cy="305256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2400844-20E7-A8D1-E410-E847445483CD}"/>
              </a:ext>
            </a:extLst>
          </p:cNvPr>
          <p:cNvSpPr>
            <a:spLocks noGrp="1"/>
          </p:cNvSpPr>
          <p:nvPr>
            <p:ph type="dt" sz="half" idx="10"/>
          </p:nvPr>
        </p:nvSpPr>
        <p:spPr/>
        <p:txBody>
          <a:bodyPr/>
          <a:lstStyle/>
          <a:p>
            <a:fld id="{3E5F64D8-43E9-1A4E-910B-10C2DF933ED9}" type="datetime1">
              <a:rPr lang="en-GB" smtClean="0"/>
              <a:t>24/10/2025</a:t>
            </a:fld>
            <a:endParaRPr lang="en-GB"/>
          </a:p>
        </p:txBody>
      </p:sp>
      <p:sp>
        <p:nvSpPr>
          <p:cNvPr id="5" name="Footer Placeholder 4">
            <a:extLst>
              <a:ext uri="{FF2B5EF4-FFF2-40B4-BE49-F238E27FC236}">
                <a16:creationId xmlns:a16="http://schemas.microsoft.com/office/drawing/2014/main" id="{61BC7715-D3A9-070A-C378-1C8059CB5989}"/>
              </a:ext>
            </a:extLst>
          </p:cNvPr>
          <p:cNvSpPr>
            <a:spLocks noGrp="1"/>
          </p:cNvSpPr>
          <p:nvPr>
            <p:ph type="ftr" sz="quarter" idx="11"/>
          </p:nvPr>
        </p:nvSpPr>
        <p:spPr/>
        <p:txBody>
          <a:bodyPr/>
          <a:lstStyle/>
          <a:p>
            <a:r>
              <a:rPr lang="en-GB"/>
              <a:t>©2025 NAPIER TECHNOLOGIES LIMITED | PRIVATE &amp; CONFIDENTIAL</a:t>
            </a:r>
          </a:p>
        </p:txBody>
      </p:sp>
      <p:sp>
        <p:nvSpPr>
          <p:cNvPr id="6" name="Slide Number Placeholder 5">
            <a:extLst>
              <a:ext uri="{FF2B5EF4-FFF2-40B4-BE49-F238E27FC236}">
                <a16:creationId xmlns:a16="http://schemas.microsoft.com/office/drawing/2014/main" id="{C5BB223A-D63E-8F84-8B0F-BC2385CF1836}"/>
              </a:ext>
            </a:extLst>
          </p:cNvPr>
          <p:cNvSpPr>
            <a:spLocks noGrp="1"/>
          </p:cNvSpPr>
          <p:nvPr>
            <p:ph type="sldNum" sz="quarter" idx="12"/>
          </p:nvPr>
        </p:nvSpPr>
        <p:spPr/>
        <p:txBody>
          <a:bodyPr/>
          <a:lstStyle/>
          <a:p>
            <a:fld id="{72F40D3C-806D-8444-980E-6C0C1C79FF33}" type="slidenum">
              <a:rPr lang="en-GB" smtClean="0"/>
              <a:t>‹#›</a:t>
            </a:fld>
            <a:endParaRPr lang="en-GB"/>
          </a:p>
        </p:txBody>
      </p:sp>
    </p:spTree>
    <p:extLst>
      <p:ext uri="{BB962C8B-B14F-4D97-AF65-F5344CB8AC3E}">
        <p14:creationId xmlns:p14="http://schemas.microsoft.com/office/powerpoint/2010/main" val="1211867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Background image" descr="A close up of a light&#10;&#10;Description automatically generated">
            <a:extLst>
              <a:ext uri="{FF2B5EF4-FFF2-40B4-BE49-F238E27FC236}">
                <a16:creationId xmlns:a16="http://schemas.microsoft.com/office/drawing/2014/main" id="{0A918E5C-5925-AAD1-D0D4-9D6930D2F226}"/>
              </a:ext>
            </a:extLst>
          </p:cNvPr>
          <p:cNvPicPr>
            <a:picLocks noChangeAspect="1"/>
          </p:cNvPicPr>
          <p:nvPr userDrawn="1"/>
        </p:nvPicPr>
        <p:blipFill>
          <a:blip r:embed="rId2"/>
          <a:stretch>
            <a:fillRect/>
          </a:stretch>
        </p:blipFill>
        <p:spPr>
          <a:xfrm>
            <a:off x="0" y="0"/>
            <a:ext cx="12599988" cy="3602038"/>
          </a:xfrm>
          <a:prstGeom prst="rect">
            <a:avLst/>
          </a:prstGeom>
        </p:spPr>
      </p:pic>
      <p:sp>
        <p:nvSpPr>
          <p:cNvPr id="2" name="Title 1">
            <a:extLst>
              <a:ext uri="{FF2B5EF4-FFF2-40B4-BE49-F238E27FC236}">
                <a16:creationId xmlns:a16="http://schemas.microsoft.com/office/drawing/2014/main" id="{008743CD-C9A9-4C15-C744-B8A940AF9E3C}"/>
              </a:ext>
            </a:extLst>
          </p:cNvPr>
          <p:cNvSpPr>
            <a:spLocks noGrp="1"/>
          </p:cNvSpPr>
          <p:nvPr>
            <p:ph type="title" hasCustomPrompt="1"/>
          </p:nvPr>
        </p:nvSpPr>
        <p:spPr>
          <a:xfrm>
            <a:off x="406438" y="875159"/>
            <a:ext cx="11320739" cy="1071049"/>
          </a:xfrm>
        </p:spPr>
        <p:txBody>
          <a:bodyPr anchor="b"/>
          <a:lstStyle>
            <a:lvl1pPr>
              <a:lnSpc>
                <a:spcPct val="70000"/>
              </a:lnSpc>
              <a:defRPr sz="3361">
                <a:solidFill>
                  <a:schemeClr val="bg1"/>
                </a:solidFill>
              </a:defRPr>
            </a:lvl1pPr>
          </a:lstStyle>
          <a:p>
            <a:r>
              <a:rPr lang="en-GB"/>
              <a:t>CLICK TO EDIT MASTER TITLE STYLE</a:t>
            </a:r>
          </a:p>
        </p:txBody>
      </p:sp>
      <p:sp>
        <p:nvSpPr>
          <p:cNvPr id="3" name="Text Placeholder 2">
            <a:extLst>
              <a:ext uri="{FF2B5EF4-FFF2-40B4-BE49-F238E27FC236}">
                <a16:creationId xmlns:a16="http://schemas.microsoft.com/office/drawing/2014/main" id="{412FF639-E085-0070-27F3-FA1DAC40BD91}"/>
              </a:ext>
            </a:extLst>
          </p:cNvPr>
          <p:cNvSpPr>
            <a:spLocks noGrp="1"/>
          </p:cNvSpPr>
          <p:nvPr>
            <p:ph type="body" idx="1"/>
          </p:nvPr>
        </p:nvSpPr>
        <p:spPr>
          <a:xfrm>
            <a:off x="382406" y="1960382"/>
            <a:ext cx="11344771" cy="787946"/>
          </a:xfrm>
        </p:spPr>
        <p:txBody>
          <a:bodyPr/>
          <a:lstStyle>
            <a:lvl1pPr marL="0" indent="0">
              <a:buNone/>
              <a:defRPr sz="1260">
                <a:solidFill>
                  <a:schemeClr val="bg2">
                    <a:lumMod val="75000"/>
                  </a:schemeClr>
                </a:solidFill>
              </a:defRPr>
            </a:lvl1pPr>
            <a:lvl2pPr marL="240125" indent="0">
              <a:buNone/>
              <a:defRPr sz="1050">
                <a:solidFill>
                  <a:schemeClr val="tx1">
                    <a:tint val="82000"/>
                  </a:schemeClr>
                </a:solidFill>
              </a:defRPr>
            </a:lvl2pPr>
            <a:lvl3pPr marL="480250" indent="0">
              <a:buNone/>
              <a:defRPr sz="945">
                <a:solidFill>
                  <a:schemeClr val="tx1">
                    <a:tint val="82000"/>
                  </a:schemeClr>
                </a:solidFill>
              </a:defRPr>
            </a:lvl3pPr>
            <a:lvl4pPr marL="720375" indent="0">
              <a:buNone/>
              <a:defRPr sz="840">
                <a:solidFill>
                  <a:schemeClr val="tx1">
                    <a:tint val="82000"/>
                  </a:schemeClr>
                </a:solidFill>
              </a:defRPr>
            </a:lvl4pPr>
            <a:lvl5pPr marL="960500" indent="0">
              <a:buNone/>
              <a:defRPr sz="840">
                <a:solidFill>
                  <a:schemeClr val="tx1">
                    <a:tint val="82000"/>
                  </a:schemeClr>
                </a:solidFill>
              </a:defRPr>
            </a:lvl5pPr>
            <a:lvl6pPr marL="1200625" indent="0">
              <a:buNone/>
              <a:defRPr sz="840">
                <a:solidFill>
                  <a:schemeClr val="tx1">
                    <a:tint val="82000"/>
                  </a:schemeClr>
                </a:solidFill>
              </a:defRPr>
            </a:lvl6pPr>
            <a:lvl7pPr marL="1440750" indent="0">
              <a:buNone/>
              <a:defRPr sz="840">
                <a:solidFill>
                  <a:schemeClr val="tx1">
                    <a:tint val="82000"/>
                  </a:schemeClr>
                </a:solidFill>
              </a:defRPr>
            </a:lvl7pPr>
            <a:lvl8pPr marL="1680874" indent="0">
              <a:buNone/>
              <a:defRPr sz="840">
                <a:solidFill>
                  <a:schemeClr val="tx1">
                    <a:tint val="82000"/>
                  </a:schemeClr>
                </a:solidFill>
              </a:defRPr>
            </a:lvl8pPr>
            <a:lvl9pPr marL="1921000" indent="0">
              <a:buNone/>
              <a:defRPr sz="84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39B3EE-1B02-148B-CE91-5B1AD3AB9F01}"/>
              </a:ext>
            </a:extLst>
          </p:cNvPr>
          <p:cNvSpPr>
            <a:spLocks noGrp="1"/>
          </p:cNvSpPr>
          <p:nvPr>
            <p:ph type="dt" sz="half" idx="10"/>
          </p:nvPr>
        </p:nvSpPr>
        <p:spPr/>
        <p:txBody>
          <a:bodyPr/>
          <a:lstStyle/>
          <a:p>
            <a:fld id="{02444433-DDDD-4943-BAE2-43A8336C26C6}" type="datetime1">
              <a:rPr lang="en-GB" smtClean="0"/>
              <a:t>24/10/2025</a:t>
            </a:fld>
            <a:endParaRPr lang="en-GB"/>
          </a:p>
        </p:txBody>
      </p:sp>
      <p:sp>
        <p:nvSpPr>
          <p:cNvPr id="5" name="Footer Placeholder 4">
            <a:extLst>
              <a:ext uri="{FF2B5EF4-FFF2-40B4-BE49-F238E27FC236}">
                <a16:creationId xmlns:a16="http://schemas.microsoft.com/office/drawing/2014/main" id="{9092EF3A-B1EB-2026-C282-90ABE144E34C}"/>
              </a:ext>
            </a:extLst>
          </p:cNvPr>
          <p:cNvSpPr>
            <a:spLocks noGrp="1"/>
          </p:cNvSpPr>
          <p:nvPr>
            <p:ph type="ftr" sz="quarter" idx="11"/>
          </p:nvPr>
        </p:nvSpPr>
        <p:spPr/>
        <p:txBody>
          <a:bodyPr/>
          <a:lstStyle/>
          <a:p>
            <a:r>
              <a:rPr lang="en-GB"/>
              <a:t>©2025 NAPIER TECHNOLOGIES LIMITED | PRIVATE &amp; CONFIDENTIAL</a:t>
            </a:r>
          </a:p>
        </p:txBody>
      </p:sp>
      <p:sp>
        <p:nvSpPr>
          <p:cNvPr id="6" name="Slide Number Placeholder 5">
            <a:extLst>
              <a:ext uri="{FF2B5EF4-FFF2-40B4-BE49-F238E27FC236}">
                <a16:creationId xmlns:a16="http://schemas.microsoft.com/office/drawing/2014/main" id="{6107B899-2CE4-7FF5-7E27-E2C6B234CD63}"/>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7" name="TextBox 6">
            <a:extLst>
              <a:ext uri="{FF2B5EF4-FFF2-40B4-BE49-F238E27FC236}">
                <a16:creationId xmlns:a16="http://schemas.microsoft.com/office/drawing/2014/main" id="{2484CD99-9609-9974-888C-CBA25A7F8336}"/>
              </a:ext>
            </a:extLst>
          </p:cNvPr>
          <p:cNvSpPr txBox="1"/>
          <p:nvPr/>
        </p:nvSpPr>
        <p:spPr>
          <a:xfrm>
            <a:off x="372729" y="3467141"/>
            <a:ext cx="0" cy="0"/>
          </a:xfrm>
          <a:prstGeom prst="rect">
            <a:avLst/>
          </a:prstGeom>
          <a:noFill/>
        </p:spPr>
        <p:txBody>
          <a:bodyPr wrap="none" lIns="0" tIns="0" rIns="0" bIns="0" rtlCol="0">
            <a:noAutofit/>
          </a:bodyPr>
          <a:lstStyle/>
          <a:p>
            <a:pPr algn="l"/>
            <a:endParaRPr lang="en-GB" sz="945">
              <a:solidFill>
                <a:schemeClr val="tx2"/>
              </a:solidFill>
            </a:endParaRPr>
          </a:p>
        </p:txBody>
      </p:sp>
      <p:sp>
        <p:nvSpPr>
          <p:cNvPr id="9" name="TextBox 8">
            <a:extLst>
              <a:ext uri="{FF2B5EF4-FFF2-40B4-BE49-F238E27FC236}">
                <a16:creationId xmlns:a16="http://schemas.microsoft.com/office/drawing/2014/main" id="{3F4C8FD4-B7FF-011A-0664-04AD10A04347}"/>
              </a:ext>
            </a:extLst>
          </p:cNvPr>
          <p:cNvSpPr txBox="1"/>
          <p:nvPr userDrawn="1"/>
        </p:nvSpPr>
        <p:spPr>
          <a:xfrm>
            <a:off x="372729" y="3467141"/>
            <a:ext cx="0" cy="0"/>
          </a:xfrm>
          <a:prstGeom prst="rect">
            <a:avLst/>
          </a:prstGeom>
          <a:noFill/>
        </p:spPr>
        <p:txBody>
          <a:bodyPr wrap="none" lIns="0" tIns="0" rIns="0" bIns="0" rtlCol="0">
            <a:noAutofit/>
          </a:bodyPr>
          <a:lstStyle/>
          <a:p>
            <a:pPr algn="l"/>
            <a:endParaRPr lang="en-GB" sz="945">
              <a:solidFill>
                <a:schemeClr val="tx2"/>
              </a:solidFill>
            </a:endParaRPr>
          </a:p>
        </p:txBody>
      </p:sp>
      <p:pic>
        <p:nvPicPr>
          <p:cNvPr id="10" name="Picture 9" descr="A black and yellow sign with white text&#10;&#10;AI-generated content may be incorrect.">
            <a:extLst>
              <a:ext uri="{FF2B5EF4-FFF2-40B4-BE49-F238E27FC236}">
                <a16:creationId xmlns:a16="http://schemas.microsoft.com/office/drawing/2014/main" id="{B59F2D28-F46B-C0D4-B687-D885611FDDAF}"/>
              </a:ext>
            </a:extLst>
          </p:cNvPr>
          <p:cNvPicPr>
            <a:picLocks noChangeAspect="1"/>
          </p:cNvPicPr>
          <p:nvPr userDrawn="1"/>
        </p:nvPicPr>
        <p:blipFill>
          <a:blip r:embed="rId3"/>
          <a:stretch>
            <a:fillRect/>
          </a:stretch>
        </p:blipFill>
        <p:spPr>
          <a:xfrm>
            <a:off x="498507" y="3322196"/>
            <a:ext cx="928946" cy="191775"/>
          </a:xfrm>
          <a:prstGeom prst="rect">
            <a:avLst/>
          </a:prstGeom>
        </p:spPr>
      </p:pic>
    </p:spTree>
    <p:extLst>
      <p:ext uri="{BB962C8B-B14F-4D97-AF65-F5344CB8AC3E}">
        <p14:creationId xmlns:p14="http://schemas.microsoft.com/office/powerpoint/2010/main" val="207644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pic>
        <p:nvPicPr>
          <p:cNvPr id="17" name="Picture 16" descr="A black background with a colorful light&#10;&#10;AI-generated content may be incorrect.">
            <a:extLst>
              <a:ext uri="{FF2B5EF4-FFF2-40B4-BE49-F238E27FC236}">
                <a16:creationId xmlns:a16="http://schemas.microsoft.com/office/drawing/2014/main" id="{6455EE39-45B8-E7E5-8287-EFB30F1E9911}"/>
              </a:ext>
            </a:extLst>
          </p:cNvPr>
          <p:cNvPicPr>
            <a:picLocks noChangeAspect="1"/>
          </p:cNvPicPr>
          <p:nvPr userDrawn="1"/>
        </p:nvPicPr>
        <p:blipFill>
          <a:blip r:embed="rId2"/>
          <a:stretch>
            <a:fillRect/>
          </a:stretch>
        </p:blipFill>
        <p:spPr>
          <a:xfrm>
            <a:off x="0" y="0"/>
            <a:ext cx="12599988" cy="3602038"/>
          </a:xfrm>
          <a:prstGeom prst="rect">
            <a:avLst/>
          </a:prstGeom>
        </p:spPr>
      </p:pic>
      <p:pic>
        <p:nvPicPr>
          <p:cNvPr id="19" name="grid" descr="A pink and white striped background&#10;&#10;AI-generated content may be incorrect." hidden="1">
            <a:extLst>
              <a:ext uri="{FF2B5EF4-FFF2-40B4-BE49-F238E27FC236}">
                <a16:creationId xmlns:a16="http://schemas.microsoft.com/office/drawing/2014/main" id="{E5FD9EF1-8A52-AC6F-EC36-9702BCB32303}"/>
              </a:ext>
            </a:extLst>
          </p:cNvPr>
          <p:cNvPicPr>
            <a:picLocks noChangeAspect="1"/>
          </p:cNvPicPr>
          <p:nvPr userDrawn="1"/>
        </p:nvPicPr>
        <p:blipFill>
          <a:blip r:embed="rId3">
            <a:alphaModFix amt="50000"/>
          </a:blip>
          <a:stretch>
            <a:fillRect/>
          </a:stretch>
        </p:blipFill>
        <p:spPr>
          <a:xfrm>
            <a:off x="0" y="0"/>
            <a:ext cx="12599988" cy="3602038"/>
          </a:xfrm>
          <a:prstGeom prst="rect">
            <a:avLst/>
          </a:prstGeom>
        </p:spPr>
      </p:pic>
      <p:sp>
        <p:nvSpPr>
          <p:cNvPr id="3" name="Text Placeholder 2">
            <a:extLst>
              <a:ext uri="{FF2B5EF4-FFF2-40B4-BE49-F238E27FC236}">
                <a16:creationId xmlns:a16="http://schemas.microsoft.com/office/drawing/2014/main" id="{412FF639-E085-0070-27F3-FA1DAC40BD91}"/>
              </a:ext>
            </a:extLst>
          </p:cNvPr>
          <p:cNvSpPr>
            <a:spLocks noGrp="1"/>
          </p:cNvSpPr>
          <p:nvPr>
            <p:ph type="body" idx="1" hasCustomPrompt="1"/>
          </p:nvPr>
        </p:nvSpPr>
        <p:spPr>
          <a:xfrm>
            <a:off x="4454996" y="2199999"/>
            <a:ext cx="7272179" cy="407470"/>
          </a:xfrm>
        </p:spPr>
        <p:txBody>
          <a:bodyPr/>
          <a:lstStyle>
            <a:lvl1pPr marL="0" indent="0">
              <a:buNone/>
              <a:defRPr sz="1260">
                <a:solidFill>
                  <a:schemeClr val="bg1"/>
                </a:solidFill>
              </a:defRPr>
            </a:lvl1pPr>
            <a:lvl2pPr marL="240125" indent="0">
              <a:buNone/>
              <a:defRPr sz="1050">
                <a:solidFill>
                  <a:schemeClr val="tx1">
                    <a:tint val="82000"/>
                  </a:schemeClr>
                </a:solidFill>
              </a:defRPr>
            </a:lvl2pPr>
            <a:lvl3pPr marL="480250" indent="0">
              <a:buNone/>
              <a:defRPr sz="945">
                <a:solidFill>
                  <a:schemeClr val="tx1">
                    <a:tint val="82000"/>
                  </a:schemeClr>
                </a:solidFill>
              </a:defRPr>
            </a:lvl3pPr>
            <a:lvl4pPr marL="720375" indent="0">
              <a:buNone/>
              <a:defRPr sz="840">
                <a:solidFill>
                  <a:schemeClr val="tx1">
                    <a:tint val="82000"/>
                  </a:schemeClr>
                </a:solidFill>
              </a:defRPr>
            </a:lvl4pPr>
            <a:lvl5pPr marL="960500" indent="0">
              <a:buNone/>
              <a:defRPr sz="840">
                <a:solidFill>
                  <a:schemeClr val="tx1">
                    <a:tint val="82000"/>
                  </a:schemeClr>
                </a:solidFill>
              </a:defRPr>
            </a:lvl5pPr>
            <a:lvl6pPr marL="1200625" indent="0">
              <a:buNone/>
              <a:defRPr sz="840">
                <a:solidFill>
                  <a:schemeClr val="tx1">
                    <a:tint val="82000"/>
                  </a:schemeClr>
                </a:solidFill>
              </a:defRPr>
            </a:lvl6pPr>
            <a:lvl7pPr marL="1440750" indent="0">
              <a:buNone/>
              <a:defRPr sz="840">
                <a:solidFill>
                  <a:schemeClr val="tx1">
                    <a:tint val="82000"/>
                  </a:schemeClr>
                </a:solidFill>
              </a:defRPr>
            </a:lvl7pPr>
            <a:lvl8pPr marL="1680874" indent="0">
              <a:buNone/>
              <a:defRPr sz="840">
                <a:solidFill>
                  <a:schemeClr val="tx1">
                    <a:tint val="82000"/>
                  </a:schemeClr>
                </a:solidFill>
              </a:defRPr>
            </a:lvl8pPr>
            <a:lvl9pPr marL="1921000" indent="0">
              <a:buNone/>
              <a:defRPr sz="84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39B3EE-1B02-148B-CE91-5B1AD3AB9F01}"/>
              </a:ext>
            </a:extLst>
          </p:cNvPr>
          <p:cNvSpPr>
            <a:spLocks noGrp="1"/>
          </p:cNvSpPr>
          <p:nvPr>
            <p:ph type="dt" sz="half" idx="10"/>
          </p:nvPr>
        </p:nvSpPr>
        <p:spPr/>
        <p:txBody>
          <a:bodyPr/>
          <a:lstStyle/>
          <a:p>
            <a:fld id="{02444433-DDDD-4943-BAE2-43A8336C26C6}" type="datetime1">
              <a:rPr lang="en-GB" smtClean="0"/>
              <a:t>24/10/2025</a:t>
            </a:fld>
            <a:endParaRPr lang="en-GB"/>
          </a:p>
        </p:txBody>
      </p:sp>
      <p:sp>
        <p:nvSpPr>
          <p:cNvPr id="5" name="Footer Placeholder 4">
            <a:extLst>
              <a:ext uri="{FF2B5EF4-FFF2-40B4-BE49-F238E27FC236}">
                <a16:creationId xmlns:a16="http://schemas.microsoft.com/office/drawing/2014/main" id="{9092EF3A-B1EB-2026-C282-90ABE144E34C}"/>
              </a:ext>
            </a:extLst>
          </p:cNvPr>
          <p:cNvSpPr>
            <a:spLocks noGrp="1"/>
          </p:cNvSpPr>
          <p:nvPr>
            <p:ph type="ftr" sz="quarter" idx="11"/>
          </p:nvPr>
        </p:nvSpPr>
        <p:spPr/>
        <p:txBody>
          <a:bodyPr/>
          <a:lstStyle/>
          <a:p>
            <a:r>
              <a:rPr lang="en-GB"/>
              <a:t>©2025 NAPIER TECHNOLOGIES LIMITED | PRIVATE &amp; CONFIDENTIAL</a:t>
            </a:r>
          </a:p>
        </p:txBody>
      </p:sp>
      <p:sp>
        <p:nvSpPr>
          <p:cNvPr id="6" name="Slide Number Placeholder 5">
            <a:extLst>
              <a:ext uri="{FF2B5EF4-FFF2-40B4-BE49-F238E27FC236}">
                <a16:creationId xmlns:a16="http://schemas.microsoft.com/office/drawing/2014/main" id="{6107B899-2CE4-7FF5-7E27-E2C6B234CD63}"/>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7" name="TextBox 6">
            <a:extLst>
              <a:ext uri="{FF2B5EF4-FFF2-40B4-BE49-F238E27FC236}">
                <a16:creationId xmlns:a16="http://schemas.microsoft.com/office/drawing/2014/main" id="{2484CD99-9609-9974-888C-CBA25A7F8336}"/>
              </a:ext>
            </a:extLst>
          </p:cNvPr>
          <p:cNvSpPr txBox="1"/>
          <p:nvPr/>
        </p:nvSpPr>
        <p:spPr>
          <a:xfrm>
            <a:off x="372729" y="3467141"/>
            <a:ext cx="0" cy="0"/>
          </a:xfrm>
          <a:prstGeom prst="rect">
            <a:avLst/>
          </a:prstGeom>
          <a:noFill/>
        </p:spPr>
        <p:txBody>
          <a:bodyPr wrap="none" lIns="0" tIns="0" rIns="0" bIns="0" rtlCol="0">
            <a:noAutofit/>
          </a:bodyPr>
          <a:lstStyle/>
          <a:p>
            <a:pPr algn="l"/>
            <a:endParaRPr lang="en-GB" sz="945">
              <a:solidFill>
                <a:schemeClr val="tx2"/>
              </a:solidFill>
            </a:endParaRPr>
          </a:p>
        </p:txBody>
      </p:sp>
      <p:sp>
        <p:nvSpPr>
          <p:cNvPr id="9" name="TextBox 8">
            <a:extLst>
              <a:ext uri="{FF2B5EF4-FFF2-40B4-BE49-F238E27FC236}">
                <a16:creationId xmlns:a16="http://schemas.microsoft.com/office/drawing/2014/main" id="{3F4C8FD4-B7FF-011A-0664-04AD10A04347}"/>
              </a:ext>
            </a:extLst>
          </p:cNvPr>
          <p:cNvSpPr txBox="1"/>
          <p:nvPr userDrawn="1"/>
        </p:nvSpPr>
        <p:spPr>
          <a:xfrm>
            <a:off x="372729" y="3467141"/>
            <a:ext cx="0" cy="0"/>
          </a:xfrm>
          <a:prstGeom prst="rect">
            <a:avLst/>
          </a:prstGeom>
          <a:noFill/>
        </p:spPr>
        <p:txBody>
          <a:bodyPr wrap="none" lIns="0" tIns="0" rIns="0" bIns="0" rtlCol="0">
            <a:noAutofit/>
          </a:bodyPr>
          <a:lstStyle/>
          <a:p>
            <a:pPr algn="l"/>
            <a:endParaRPr lang="en-GB" sz="945">
              <a:solidFill>
                <a:schemeClr val="tx2"/>
              </a:solidFill>
            </a:endParaRPr>
          </a:p>
        </p:txBody>
      </p:sp>
      <p:sp>
        <p:nvSpPr>
          <p:cNvPr id="12" name="Title 1">
            <a:extLst>
              <a:ext uri="{FF2B5EF4-FFF2-40B4-BE49-F238E27FC236}">
                <a16:creationId xmlns:a16="http://schemas.microsoft.com/office/drawing/2014/main" id="{C91E674E-9850-BA83-5E84-EA95493568EE}"/>
              </a:ext>
            </a:extLst>
          </p:cNvPr>
          <p:cNvSpPr>
            <a:spLocks noGrp="1"/>
          </p:cNvSpPr>
          <p:nvPr>
            <p:ph type="ctrTitle" hasCustomPrompt="1"/>
          </p:nvPr>
        </p:nvSpPr>
        <p:spPr>
          <a:xfrm>
            <a:off x="334844" y="310049"/>
            <a:ext cx="5648163" cy="741380"/>
          </a:xfrm>
        </p:spPr>
        <p:txBody>
          <a:bodyPr wrap="square" anchor="t"/>
          <a:lstStyle>
            <a:lvl1pPr algn="l">
              <a:lnSpc>
                <a:spcPct val="70000"/>
              </a:lnSpc>
              <a:defRPr sz="3361" b="1">
                <a:solidFill>
                  <a:schemeClr val="bg1"/>
                </a:solidFill>
              </a:defRPr>
            </a:lvl1pPr>
          </a:lstStyle>
          <a:p>
            <a:r>
              <a:rPr lang="en-GB"/>
              <a:t>CLICK TO EDIT MASTER TITLE STYLE</a:t>
            </a:r>
          </a:p>
        </p:txBody>
      </p:sp>
      <p:sp>
        <p:nvSpPr>
          <p:cNvPr id="13" name="Text Placeholder 15">
            <a:extLst>
              <a:ext uri="{FF2B5EF4-FFF2-40B4-BE49-F238E27FC236}">
                <a16:creationId xmlns:a16="http://schemas.microsoft.com/office/drawing/2014/main" id="{B0F20D97-1B5E-4745-419A-DBF9E75221EF}"/>
              </a:ext>
            </a:extLst>
          </p:cNvPr>
          <p:cNvSpPr>
            <a:spLocks noGrp="1"/>
          </p:cNvSpPr>
          <p:nvPr>
            <p:ph type="body" sz="quarter" idx="13" hasCustomPrompt="1"/>
          </p:nvPr>
        </p:nvSpPr>
        <p:spPr>
          <a:xfrm>
            <a:off x="1166484" y="142740"/>
            <a:ext cx="3908161" cy="71584"/>
          </a:xfrm>
        </p:spPr>
        <p:txBody>
          <a:bodyPr/>
          <a:lstStyle>
            <a:lvl1pPr>
              <a:defRPr sz="368" b="1" cap="all" spc="37" baseline="0">
                <a:solidFill>
                  <a:schemeClr val="bg1"/>
                </a:solidFill>
              </a:defRPr>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4" name="TextBox 13">
            <a:extLst>
              <a:ext uri="{FF2B5EF4-FFF2-40B4-BE49-F238E27FC236}">
                <a16:creationId xmlns:a16="http://schemas.microsoft.com/office/drawing/2014/main" id="{524D637C-0E33-4C03-9337-8F015EC10F3C}"/>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bg1"/>
                </a:solidFill>
              </a:rPr>
              <a:t>NAPIER AI</a:t>
            </a:r>
            <a:r>
              <a:rPr lang="en-GB" sz="368" b="1" spc="89" baseline="0">
                <a:solidFill>
                  <a:schemeClr val="tx2"/>
                </a:solidFill>
              </a:rPr>
              <a:t> </a:t>
            </a:r>
            <a:r>
              <a:rPr lang="en-GB" sz="368" b="1" spc="89" baseline="0">
                <a:solidFill>
                  <a:schemeClr val="accent1"/>
                </a:solidFill>
              </a:rPr>
              <a:t>/</a:t>
            </a:r>
          </a:p>
        </p:txBody>
      </p:sp>
      <p:sp>
        <p:nvSpPr>
          <p:cNvPr id="15" name="Text Placeholder 2">
            <a:extLst>
              <a:ext uri="{FF2B5EF4-FFF2-40B4-BE49-F238E27FC236}">
                <a16:creationId xmlns:a16="http://schemas.microsoft.com/office/drawing/2014/main" id="{BD61E635-CB52-4074-E2E7-2EF19F3C3941}"/>
              </a:ext>
            </a:extLst>
          </p:cNvPr>
          <p:cNvSpPr>
            <a:spLocks noGrp="1"/>
          </p:cNvSpPr>
          <p:nvPr>
            <p:ph type="body" idx="14" hasCustomPrompt="1"/>
          </p:nvPr>
        </p:nvSpPr>
        <p:spPr>
          <a:xfrm>
            <a:off x="4454996" y="1770521"/>
            <a:ext cx="7272179" cy="407470"/>
          </a:xfrm>
        </p:spPr>
        <p:txBody>
          <a:bodyPr anchor="b"/>
          <a:lstStyle>
            <a:lvl1pPr marL="0" indent="0">
              <a:buNone/>
              <a:defRPr sz="2311" b="1">
                <a:solidFill>
                  <a:schemeClr val="bg1"/>
                </a:solidFill>
              </a:defRPr>
            </a:lvl1pPr>
            <a:lvl2pPr marL="240125" indent="0">
              <a:buNone/>
              <a:defRPr sz="1050">
                <a:solidFill>
                  <a:schemeClr val="tx1">
                    <a:tint val="82000"/>
                  </a:schemeClr>
                </a:solidFill>
              </a:defRPr>
            </a:lvl2pPr>
            <a:lvl3pPr marL="480250" indent="0">
              <a:buNone/>
              <a:defRPr sz="945">
                <a:solidFill>
                  <a:schemeClr val="tx1">
                    <a:tint val="82000"/>
                  </a:schemeClr>
                </a:solidFill>
              </a:defRPr>
            </a:lvl3pPr>
            <a:lvl4pPr marL="720375" indent="0">
              <a:buNone/>
              <a:defRPr sz="840">
                <a:solidFill>
                  <a:schemeClr val="tx1">
                    <a:tint val="82000"/>
                  </a:schemeClr>
                </a:solidFill>
              </a:defRPr>
            </a:lvl4pPr>
            <a:lvl5pPr marL="960500" indent="0">
              <a:buNone/>
              <a:defRPr sz="840">
                <a:solidFill>
                  <a:schemeClr val="tx1">
                    <a:tint val="82000"/>
                  </a:schemeClr>
                </a:solidFill>
              </a:defRPr>
            </a:lvl5pPr>
            <a:lvl6pPr marL="1200625" indent="0">
              <a:buNone/>
              <a:defRPr sz="840">
                <a:solidFill>
                  <a:schemeClr val="tx1">
                    <a:tint val="82000"/>
                  </a:schemeClr>
                </a:solidFill>
              </a:defRPr>
            </a:lvl6pPr>
            <a:lvl7pPr marL="1440750" indent="0">
              <a:buNone/>
              <a:defRPr sz="840">
                <a:solidFill>
                  <a:schemeClr val="tx1">
                    <a:tint val="82000"/>
                  </a:schemeClr>
                </a:solidFill>
              </a:defRPr>
            </a:lvl7pPr>
            <a:lvl8pPr marL="1680874" indent="0">
              <a:buNone/>
              <a:defRPr sz="840">
                <a:solidFill>
                  <a:schemeClr val="tx1">
                    <a:tint val="82000"/>
                  </a:schemeClr>
                </a:solidFill>
              </a:defRPr>
            </a:lvl8pPr>
            <a:lvl9pPr marL="1921000" indent="0">
              <a:buNone/>
              <a:defRPr sz="840">
                <a:solidFill>
                  <a:schemeClr val="tx1">
                    <a:tint val="82000"/>
                  </a:schemeClr>
                </a:solidFill>
              </a:defRPr>
            </a:lvl9pPr>
          </a:lstStyle>
          <a:p>
            <a:pPr lvl="0"/>
            <a:r>
              <a:rPr lang="en-GB"/>
              <a:t>CLICK TO EDIT MASTER TEXT STYLES</a:t>
            </a:r>
          </a:p>
        </p:txBody>
      </p:sp>
      <p:pic>
        <p:nvPicPr>
          <p:cNvPr id="2" name="Picture 1" descr="A black and yellow sign with white text&#10;&#10;AI-generated content may be incorrect.">
            <a:extLst>
              <a:ext uri="{FF2B5EF4-FFF2-40B4-BE49-F238E27FC236}">
                <a16:creationId xmlns:a16="http://schemas.microsoft.com/office/drawing/2014/main" id="{127BA686-4BE2-2E09-3CE0-D9236C36984B}"/>
              </a:ext>
            </a:extLst>
          </p:cNvPr>
          <p:cNvPicPr>
            <a:picLocks noChangeAspect="1"/>
          </p:cNvPicPr>
          <p:nvPr userDrawn="1"/>
        </p:nvPicPr>
        <p:blipFill>
          <a:blip r:embed="rId4"/>
          <a:stretch>
            <a:fillRect/>
          </a:stretch>
        </p:blipFill>
        <p:spPr>
          <a:xfrm>
            <a:off x="498507" y="3322196"/>
            <a:ext cx="928946" cy="191775"/>
          </a:xfrm>
          <a:prstGeom prst="rect">
            <a:avLst/>
          </a:prstGeom>
        </p:spPr>
      </p:pic>
    </p:spTree>
    <p:extLst>
      <p:ext uri="{BB962C8B-B14F-4D97-AF65-F5344CB8AC3E}">
        <p14:creationId xmlns:p14="http://schemas.microsoft.com/office/powerpoint/2010/main" val="2090474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7" name="Grey slash">
            <a:extLst>
              <a:ext uri="{FF2B5EF4-FFF2-40B4-BE49-F238E27FC236}">
                <a16:creationId xmlns:a16="http://schemas.microsoft.com/office/drawing/2014/main" id="{A4157CA5-56EE-E46F-5E3C-556EC5048DAF}"/>
              </a:ext>
            </a:extLst>
          </p:cNvPr>
          <p:cNvPicPr>
            <a:picLocks noChangeAspect="1"/>
          </p:cNvPicPr>
          <p:nvPr/>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11" name="Yellow corner image">
            <a:extLst>
              <a:ext uri="{FF2B5EF4-FFF2-40B4-BE49-F238E27FC236}">
                <a16:creationId xmlns:a16="http://schemas.microsoft.com/office/drawing/2014/main" id="{F567B647-4E6A-3A79-6634-31335BFA13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2" name="Title 1">
            <a:extLst>
              <a:ext uri="{FF2B5EF4-FFF2-40B4-BE49-F238E27FC236}">
                <a16:creationId xmlns:a16="http://schemas.microsoft.com/office/drawing/2014/main" id="{634AB57A-5F51-36CF-7420-61375CB03746}"/>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9569072A-B985-292D-B8E3-9772A7DB5067}"/>
              </a:ext>
            </a:extLst>
          </p:cNvPr>
          <p:cNvSpPr>
            <a:spLocks noGrp="1"/>
          </p:cNvSpPr>
          <p:nvPr>
            <p:ph sz="half" idx="1"/>
          </p:nvPr>
        </p:nvSpPr>
        <p:spPr>
          <a:xfrm>
            <a:off x="454556" y="873566"/>
            <a:ext cx="5669995" cy="2371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2D88345-1EE9-3120-7ACB-1292DB88E931}"/>
              </a:ext>
            </a:extLst>
          </p:cNvPr>
          <p:cNvSpPr>
            <a:spLocks noGrp="1"/>
          </p:cNvSpPr>
          <p:nvPr>
            <p:ph sz="half" idx="2"/>
          </p:nvPr>
        </p:nvSpPr>
        <p:spPr>
          <a:xfrm>
            <a:off x="6471451" y="873566"/>
            <a:ext cx="5669994" cy="2371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651BE01-BAA2-8C08-6056-81C64597292C}"/>
              </a:ext>
            </a:extLst>
          </p:cNvPr>
          <p:cNvSpPr>
            <a:spLocks noGrp="1"/>
          </p:cNvSpPr>
          <p:nvPr>
            <p:ph type="dt" sz="half" idx="10"/>
          </p:nvPr>
        </p:nvSpPr>
        <p:spPr/>
        <p:txBody>
          <a:bodyPr/>
          <a:lstStyle/>
          <a:p>
            <a:fld id="{BA56AF62-6CFC-C141-9386-775D9AA09A80}" type="datetime1">
              <a:rPr lang="en-GB" smtClean="0"/>
              <a:t>24/10/2025</a:t>
            </a:fld>
            <a:endParaRPr lang="en-GB"/>
          </a:p>
        </p:txBody>
      </p:sp>
      <p:sp>
        <p:nvSpPr>
          <p:cNvPr id="6" name="Footer Placeholder 5">
            <a:extLst>
              <a:ext uri="{FF2B5EF4-FFF2-40B4-BE49-F238E27FC236}">
                <a16:creationId xmlns:a16="http://schemas.microsoft.com/office/drawing/2014/main" id="{928EC0A8-A08C-A839-9AAB-C6B4A15A03DE}"/>
              </a:ext>
            </a:extLst>
          </p:cNvPr>
          <p:cNvSpPr>
            <a:spLocks noGrp="1"/>
          </p:cNvSpPr>
          <p:nvPr>
            <p:ph type="ftr" sz="quarter" idx="11"/>
          </p:nvPr>
        </p:nvSpPr>
        <p:spPr/>
        <p:txBody>
          <a:bodyPr/>
          <a:lstStyle/>
          <a:p>
            <a:r>
              <a:rPr lang="en-GB"/>
              <a:t>©2025 NAPIER TECHNOLOGIES LIMITED | PRIVATE &amp; CONFIDENTIAL</a:t>
            </a:r>
          </a:p>
        </p:txBody>
      </p:sp>
      <p:sp>
        <p:nvSpPr>
          <p:cNvPr id="7" name="Slide Number Placeholder 6">
            <a:extLst>
              <a:ext uri="{FF2B5EF4-FFF2-40B4-BE49-F238E27FC236}">
                <a16:creationId xmlns:a16="http://schemas.microsoft.com/office/drawing/2014/main" id="{D4158385-C5BE-6C95-C055-B6CB6FBE2BC1}"/>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5" name="TextBox 14">
            <a:extLst>
              <a:ext uri="{FF2B5EF4-FFF2-40B4-BE49-F238E27FC236}">
                <a16:creationId xmlns:a16="http://schemas.microsoft.com/office/drawing/2014/main" id="{01748A62-163E-BC65-636D-7BB2B8008CC1}"/>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16" name="Text Placeholder 15">
            <a:extLst>
              <a:ext uri="{FF2B5EF4-FFF2-40B4-BE49-F238E27FC236}">
                <a16:creationId xmlns:a16="http://schemas.microsoft.com/office/drawing/2014/main" id="{C79390B8-09D9-10A0-6A77-DC103A023BD0}"/>
              </a:ext>
            </a:extLst>
          </p:cNvPr>
          <p:cNvSpPr>
            <a:spLocks noGrp="1"/>
          </p:cNvSpPr>
          <p:nvPr>
            <p:ph type="body" sz="quarter" idx="13" hasCustomPrompt="1"/>
          </p:nvPr>
        </p:nvSpPr>
        <p:spPr>
          <a:xfrm>
            <a:off x="1166484" y="142740"/>
            <a:ext cx="3936509"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pic>
        <p:nvPicPr>
          <p:cNvPr id="9" name="Yellow corner image">
            <a:extLst>
              <a:ext uri="{FF2B5EF4-FFF2-40B4-BE49-F238E27FC236}">
                <a16:creationId xmlns:a16="http://schemas.microsoft.com/office/drawing/2014/main" id="{9DADD828-EE0D-4149-4E1A-CB8AA1380B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10" name="TextBox 9">
            <a:extLst>
              <a:ext uri="{FF2B5EF4-FFF2-40B4-BE49-F238E27FC236}">
                <a16:creationId xmlns:a16="http://schemas.microsoft.com/office/drawing/2014/main" id="{3198A078-59ED-4C11-31E9-9838CE886CE1}"/>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273217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10" name="Grey slash">
            <a:extLst>
              <a:ext uri="{FF2B5EF4-FFF2-40B4-BE49-F238E27FC236}">
                <a16:creationId xmlns:a16="http://schemas.microsoft.com/office/drawing/2014/main" id="{900D354A-C549-47FE-45BA-C60C3C0AE814}"/>
              </a:ext>
            </a:extLst>
          </p:cNvPr>
          <p:cNvPicPr>
            <a:picLocks noChangeAspect="1"/>
          </p:cNvPicPr>
          <p:nvPr/>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9" name="Background image" descr="A close up of a black and purple background&#10;&#10;Description automatically generated">
            <a:extLst>
              <a:ext uri="{FF2B5EF4-FFF2-40B4-BE49-F238E27FC236}">
                <a16:creationId xmlns:a16="http://schemas.microsoft.com/office/drawing/2014/main" id="{082629F4-A54F-B4CA-D05F-2CDFBAD4FB04}"/>
              </a:ext>
            </a:extLst>
          </p:cNvPr>
          <p:cNvPicPr>
            <a:picLocks noChangeAspect="1"/>
          </p:cNvPicPr>
          <p:nvPr/>
        </p:nvPicPr>
        <p:blipFill>
          <a:blip r:embed="rId4"/>
          <a:stretch>
            <a:fillRect/>
          </a:stretch>
        </p:blipFill>
        <p:spPr>
          <a:xfrm>
            <a:off x="6929993" y="0"/>
            <a:ext cx="5669995" cy="3602038"/>
          </a:xfrm>
          <a:prstGeom prst="rect">
            <a:avLst/>
          </a:prstGeom>
        </p:spPr>
      </p:pic>
      <p:sp>
        <p:nvSpPr>
          <p:cNvPr id="2" name="Title 1">
            <a:extLst>
              <a:ext uri="{FF2B5EF4-FFF2-40B4-BE49-F238E27FC236}">
                <a16:creationId xmlns:a16="http://schemas.microsoft.com/office/drawing/2014/main" id="{634AB57A-5F51-36CF-7420-61375CB03746}"/>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9569072A-B985-292D-B8E3-9772A7DB5067}"/>
              </a:ext>
            </a:extLst>
          </p:cNvPr>
          <p:cNvSpPr>
            <a:spLocks noGrp="1"/>
          </p:cNvSpPr>
          <p:nvPr>
            <p:ph sz="half" idx="1"/>
          </p:nvPr>
        </p:nvSpPr>
        <p:spPr>
          <a:xfrm>
            <a:off x="896635" y="873566"/>
            <a:ext cx="5236478" cy="2371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2D88345-1EE9-3120-7ACB-1292DB88E931}"/>
              </a:ext>
            </a:extLst>
          </p:cNvPr>
          <p:cNvSpPr>
            <a:spLocks noGrp="1"/>
          </p:cNvSpPr>
          <p:nvPr>
            <p:ph sz="half" idx="2"/>
          </p:nvPr>
        </p:nvSpPr>
        <p:spPr>
          <a:xfrm>
            <a:off x="6471451" y="873566"/>
            <a:ext cx="5669994" cy="2371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651BE01-BAA2-8C08-6056-81C64597292C}"/>
              </a:ext>
            </a:extLst>
          </p:cNvPr>
          <p:cNvSpPr>
            <a:spLocks noGrp="1"/>
          </p:cNvSpPr>
          <p:nvPr>
            <p:ph type="dt" sz="half" idx="10"/>
          </p:nvPr>
        </p:nvSpPr>
        <p:spPr/>
        <p:txBody>
          <a:bodyPr/>
          <a:lstStyle/>
          <a:p>
            <a:fld id="{BA56AF62-6CFC-C141-9386-775D9AA09A80}" type="datetime1">
              <a:rPr lang="en-GB" smtClean="0"/>
              <a:t>24/10/2025</a:t>
            </a:fld>
            <a:endParaRPr lang="en-GB"/>
          </a:p>
        </p:txBody>
      </p:sp>
      <p:sp>
        <p:nvSpPr>
          <p:cNvPr id="6" name="Footer Placeholder 5">
            <a:extLst>
              <a:ext uri="{FF2B5EF4-FFF2-40B4-BE49-F238E27FC236}">
                <a16:creationId xmlns:a16="http://schemas.microsoft.com/office/drawing/2014/main" id="{928EC0A8-A08C-A839-9AAB-C6B4A15A03DE}"/>
              </a:ext>
            </a:extLst>
          </p:cNvPr>
          <p:cNvSpPr>
            <a:spLocks noGrp="1"/>
          </p:cNvSpPr>
          <p:nvPr>
            <p:ph type="ftr" sz="quarter" idx="11"/>
          </p:nvPr>
        </p:nvSpPr>
        <p:spPr/>
        <p:txBody>
          <a:bodyPr/>
          <a:lstStyle/>
          <a:p>
            <a:r>
              <a:rPr lang="en-GB"/>
              <a:t>©2025 NAPIER TECHNOLOGIES LIMITED | PRIVATE &amp; CONFIDENTIAL</a:t>
            </a:r>
          </a:p>
        </p:txBody>
      </p:sp>
      <p:sp>
        <p:nvSpPr>
          <p:cNvPr id="7" name="Slide Number Placeholder 6">
            <a:extLst>
              <a:ext uri="{FF2B5EF4-FFF2-40B4-BE49-F238E27FC236}">
                <a16:creationId xmlns:a16="http://schemas.microsoft.com/office/drawing/2014/main" id="{D4158385-C5BE-6C95-C055-B6CB6FBE2BC1}"/>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5" name="TextBox 14">
            <a:extLst>
              <a:ext uri="{FF2B5EF4-FFF2-40B4-BE49-F238E27FC236}">
                <a16:creationId xmlns:a16="http://schemas.microsoft.com/office/drawing/2014/main" id="{01748A62-163E-BC65-636D-7BB2B8008CC1}"/>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16" name="Text Placeholder 15">
            <a:extLst>
              <a:ext uri="{FF2B5EF4-FFF2-40B4-BE49-F238E27FC236}">
                <a16:creationId xmlns:a16="http://schemas.microsoft.com/office/drawing/2014/main" id="{C79390B8-09D9-10A0-6A77-DC103A023BD0}"/>
              </a:ext>
            </a:extLst>
          </p:cNvPr>
          <p:cNvSpPr>
            <a:spLocks noGrp="1"/>
          </p:cNvSpPr>
          <p:nvPr>
            <p:ph type="body" sz="quarter" idx="13" hasCustomPrompt="1"/>
          </p:nvPr>
        </p:nvSpPr>
        <p:spPr>
          <a:xfrm>
            <a:off x="1166484" y="143006"/>
            <a:ext cx="390816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4" name="TextBox 13">
            <a:extLst>
              <a:ext uri="{FF2B5EF4-FFF2-40B4-BE49-F238E27FC236}">
                <a16:creationId xmlns:a16="http://schemas.microsoft.com/office/drawing/2014/main" id="{07067059-673F-D039-E2D6-0057649FB372}"/>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pic>
        <p:nvPicPr>
          <p:cNvPr id="11" name="Yellow corner image">
            <a:extLst>
              <a:ext uri="{FF2B5EF4-FFF2-40B4-BE49-F238E27FC236}">
                <a16:creationId xmlns:a16="http://schemas.microsoft.com/office/drawing/2014/main" id="{F567B647-4E6A-3A79-6634-31335BFA13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911211" y="0"/>
            <a:ext cx="707869" cy="532439"/>
          </a:xfrm>
          <a:prstGeom prst="rect">
            <a:avLst/>
          </a:prstGeom>
        </p:spPr>
      </p:pic>
    </p:spTree>
    <p:extLst>
      <p:ext uri="{BB962C8B-B14F-4D97-AF65-F5344CB8AC3E}">
        <p14:creationId xmlns:p14="http://schemas.microsoft.com/office/powerpoint/2010/main" val="263619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alt 1">
    <p:spTree>
      <p:nvGrpSpPr>
        <p:cNvPr id="1" name=""/>
        <p:cNvGrpSpPr/>
        <p:nvPr/>
      </p:nvGrpSpPr>
      <p:grpSpPr>
        <a:xfrm>
          <a:off x="0" y="0"/>
          <a:ext cx="0" cy="0"/>
          <a:chOff x="0" y="0"/>
          <a:chExt cx="0" cy="0"/>
        </a:xfrm>
      </p:grpSpPr>
      <p:pic>
        <p:nvPicPr>
          <p:cNvPr id="14" name="Grey slash">
            <a:extLst>
              <a:ext uri="{FF2B5EF4-FFF2-40B4-BE49-F238E27FC236}">
                <a16:creationId xmlns:a16="http://schemas.microsoft.com/office/drawing/2014/main" id="{D38038EB-C9A7-7AAE-22D8-EFF7704E97DC}"/>
              </a:ext>
            </a:extLst>
          </p:cNvPr>
          <p:cNvPicPr>
            <a:picLocks noChangeAspect="1"/>
          </p:cNvPicPr>
          <p:nvPr/>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13" name="Corner image" descr="A black background with a bright light&#10;&#10;Description automatically generated">
            <a:extLst>
              <a:ext uri="{FF2B5EF4-FFF2-40B4-BE49-F238E27FC236}">
                <a16:creationId xmlns:a16="http://schemas.microsoft.com/office/drawing/2014/main" id="{566C3577-5FD8-9B2F-61E9-27CFF924E30E}"/>
              </a:ext>
            </a:extLst>
          </p:cNvPr>
          <p:cNvPicPr>
            <a:picLocks noChangeAspect="1"/>
          </p:cNvPicPr>
          <p:nvPr/>
        </p:nvPicPr>
        <p:blipFill>
          <a:blip r:embed="rId4"/>
          <a:stretch>
            <a:fillRect/>
          </a:stretch>
        </p:blipFill>
        <p:spPr>
          <a:xfrm>
            <a:off x="6955944" y="0"/>
            <a:ext cx="5644045" cy="3602038"/>
          </a:xfrm>
          <a:prstGeom prst="rect">
            <a:avLst/>
          </a:prstGeom>
        </p:spPr>
      </p:pic>
      <p:sp>
        <p:nvSpPr>
          <p:cNvPr id="2" name="Title 1">
            <a:extLst>
              <a:ext uri="{FF2B5EF4-FFF2-40B4-BE49-F238E27FC236}">
                <a16:creationId xmlns:a16="http://schemas.microsoft.com/office/drawing/2014/main" id="{634AB57A-5F51-36CF-7420-61375CB03746}"/>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9569072A-B985-292D-B8E3-9772A7DB5067}"/>
              </a:ext>
            </a:extLst>
          </p:cNvPr>
          <p:cNvSpPr>
            <a:spLocks noGrp="1"/>
          </p:cNvSpPr>
          <p:nvPr>
            <p:ph sz="half" idx="1"/>
          </p:nvPr>
        </p:nvSpPr>
        <p:spPr>
          <a:xfrm>
            <a:off x="454556" y="873566"/>
            <a:ext cx="5669995" cy="2371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2D88345-1EE9-3120-7ACB-1292DB88E931}"/>
              </a:ext>
            </a:extLst>
          </p:cNvPr>
          <p:cNvSpPr>
            <a:spLocks noGrp="1"/>
          </p:cNvSpPr>
          <p:nvPr>
            <p:ph sz="half" idx="2"/>
          </p:nvPr>
        </p:nvSpPr>
        <p:spPr>
          <a:xfrm>
            <a:off x="6471451" y="873566"/>
            <a:ext cx="5669994" cy="2371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651BE01-BAA2-8C08-6056-81C64597292C}"/>
              </a:ext>
            </a:extLst>
          </p:cNvPr>
          <p:cNvSpPr>
            <a:spLocks noGrp="1"/>
          </p:cNvSpPr>
          <p:nvPr>
            <p:ph type="dt" sz="half" idx="10"/>
          </p:nvPr>
        </p:nvSpPr>
        <p:spPr/>
        <p:txBody>
          <a:bodyPr/>
          <a:lstStyle/>
          <a:p>
            <a:fld id="{BA56AF62-6CFC-C141-9386-775D9AA09A80}" type="datetime1">
              <a:rPr lang="en-GB" smtClean="0"/>
              <a:t>24/10/2025</a:t>
            </a:fld>
            <a:endParaRPr lang="en-GB"/>
          </a:p>
        </p:txBody>
      </p:sp>
      <p:sp>
        <p:nvSpPr>
          <p:cNvPr id="6" name="Footer Placeholder 5">
            <a:extLst>
              <a:ext uri="{FF2B5EF4-FFF2-40B4-BE49-F238E27FC236}">
                <a16:creationId xmlns:a16="http://schemas.microsoft.com/office/drawing/2014/main" id="{928EC0A8-A08C-A839-9AAB-C6B4A15A03DE}"/>
              </a:ext>
            </a:extLst>
          </p:cNvPr>
          <p:cNvSpPr>
            <a:spLocks noGrp="1"/>
          </p:cNvSpPr>
          <p:nvPr>
            <p:ph type="ftr" sz="quarter" idx="11"/>
          </p:nvPr>
        </p:nvSpPr>
        <p:spPr/>
        <p:txBody>
          <a:bodyPr/>
          <a:lstStyle/>
          <a:p>
            <a:r>
              <a:rPr lang="en-GB"/>
              <a:t>©2025 NAPIER TECHNOLOGIES LIMITED | PRIVATE &amp; CONFIDENTIAL</a:t>
            </a:r>
          </a:p>
        </p:txBody>
      </p:sp>
      <p:sp>
        <p:nvSpPr>
          <p:cNvPr id="7" name="Slide Number Placeholder 6">
            <a:extLst>
              <a:ext uri="{FF2B5EF4-FFF2-40B4-BE49-F238E27FC236}">
                <a16:creationId xmlns:a16="http://schemas.microsoft.com/office/drawing/2014/main" id="{D4158385-C5BE-6C95-C055-B6CB6FBE2BC1}"/>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5" name="TextBox 14">
            <a:extLst>
              <a:ext uri="{FF2B5EF4-FFF2-40B4-BE49-F238E27FC236}">
                <a16:creationId xmlns:a16="http://schemas.microsoft.com/office/drawing/2014/main" id="{01748A62-163E-BC65-636D-7BB2B8008CC1}"/>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16" name="Text Placeholder 15">
            <a:extLst>
              <a:ext uri="{FF2B5EF4-FFF2-40B4-BE49-F238E27FC236}">
                <a16:creationId xmlns:a16="http://schemas.microsoft.com/office/drawing/2014/main" id="{C79390B8-09D9-10A0-6A77-DC103A023BD0}"/>
              </a:ext>
            </a:extLst>
          </p:cNvPr>
          <p:cNvSpPr>
            <a:spLocks noGrp="1"/>
          </p:cNvSpPr>
          <p:nvPr>
            <p:ph type="body" sz="quarter" idx="13" hasCustomPrompt="1"/>
          </p:nvPr>
        </p:nvSpPr>
        <p:spPr>
          <a:xfrm>
            <a:off x="1166484" y="142740"/>
            <a:ext cx="3936509"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pic>
        <p:nvPicPr>
          <p:cNvPr id="8" name="Grey slash">
            <a:extLst>
              <a:ext uri="{FF2B5EF4-FFF2-40B4-BE49-F238E27FC236}">
                <a16:creationId xmlns:a16="http://schemas.microsoft.com/office/drawing/2014/main" id="{7E61CB35-0E1C-A008-7BBC-F8955DEE8C2E}"/>
              </a:ext>
            </a:extLst>
          </p:cNvPr>
          <p:cNvPicPr>
            <a:picLocks noChangeAspect="1"/>
          </p:cNvPicPr>
          <p:nvPr userDrawn="1"/>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9" name="Corner image" descr="A black background with a bright light&#10;&#10;Description automatically generated">
            <a:extLst>
              <a:ext uri="{FF2B5EF4-FFF2-40B4-BE49-F238E27FC236}">
                <a16:creationId xmlns:a16="http://schemas.microsoft.com/office/drawing/2014/main" id="{E4239441-00CF-FEE3-204F-177AAF90D62B}"/>
              </a:ext>
            </a:extLst>
          </p:cNvPr>
          <p:cNvPicPr>
            <a:picLocks noChangeAspect="1"/>
          </p:cNvPicPr>
          <p:nvPr userDrawn="1"/>
        </p:nvPicPr>
        <p:blipFill>
          <a:blip r:embed="rId4"/>
          <a:stretch>
            <a:fillRect/>
          </a:stretch>
        </p:blipFill>
        <p:spPr>
          <a:xfrm>
            <a:off x="6955944" y="0"/>
            <a:ext cx="5644045" cy="3602038"/>
          </a:xfrm>
          <a:prstGeom prst="rect">
            <a:avLst/>
          </a:prstGeom>
        </p:spPr>
      </p:pic>
      <p:sp>
        <p:nvSpPr>
          <p:cNvPr id="10" name="TextBox 9">
            <a:extLst>
              <a:ext uri="{FF2B5EF4-FFF2-40B4-BE49-F238E27FC236}">
                <a16:creationId xmlns:a16="http://schemas.microsoft.com/office/drawing/2014/main" id="{854D3838-86A6-7426-2DD6-9ECBECD6D05F}"/>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33304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one image">
    <p:spTree>
      <p:nvGrpSpPr>
        <p:cNvPr id="1" name=""/>
        <p:cNvGrpSpPr/>
        <p:nvPr/>
      </p:nvGrpSpPr>
      <p:grpSpPr>
        <a:xfrm>
          <a:off x="0" y="0"/>
          <a:ext cx="0" cy="0"/>
          <a:chOff x="0" y="0"/>
          <a:chExt cx="0" cy="0"/>
        </a:xfrm>
      </p:grpSpPr>
      <p:pic>
        <p:nvPicPr>
          <p:cNvPr id="17" name="Grey slash">
            <a:extLst>
              <a:ext uri="{FF2B5EF4-FFF2-40B4-BE49-F238E27FC236}">
                <a16:creationId xmlns:a16="http://schemas.microsoft.com/office/drawing/2014/main" id="{07FDBDF8-ED01-8CCF-D014-C369E5EF2D96}"/>
              </a:ext>
            </a:extLst>
          </p:cNvPr>
          <p:cNvPicPr>
            <a:picLocks noChangeAspect="1"/>
          </p:cNvPicPr>
          <p:nvPr/>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14" name="Yellow corner image">
            <a:extLst>
              <a:ext uri="{FF2B5EF4-FFF2-40B4-BE49-F238E27FC236}">
                <a16:creationId xmlns:a16="http://schemas.microsoft.com/office/drawing/2014/main" id="{E2F2A16C-B7A9-4417-5009-DD802AE039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2" name="Title 1">
            <a:extLst>
              <a:ext uri="{FF2B5EF4-FFF2-40B4-BE49-F238E27FC236}">
                <a16:creationId xmlns:a16="http://schemas.microsoft.com/office/drawing/2014/main" id="{634AB57A-5F51-36CF-7420-61375CB03746}"/>
              </a:ext>
            </a:extLst>
          </p:cNvPr>
          <p:cNvSpPr>
            <a:spLocks noGrp="1"/>
          </p:cNvSpPr>
          <p:nvPr>
            <p:ph type="title" hasCustomPrompt="1"/>
          </p:nvPr>
        </p:nvSpPr>
        <p:spPr>
          <a:xfrm>
            <a:off x="334842" y="279843"/>
            <a:ext cx="11948385" cy="451909"/>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9569072A-B985-292D-B8E3-9772A7DB5067}"/>
              </a:ext>
            </a:extLst>
          </p:cNvPr>
          <p:cNvSpPr>
            <a:spLocks noGrp="1"/>
          </p:cNvSpPr>
          <p:nvPr>
            <p:ph sz="half" idx="1"/>
          </p:nvPr>
        </p:nvSpPr>
        <p:spPr>
          <a:xfrm>
            <a:off x="454556" y="873566"/>
            <a:ext cx="3687355" cy="2371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2D88345-1EE9-3120-7ACB-1292DB88E931}"/>
              </a:ext>
            </a:extLst>
          </p:cNvPr>
          <p:cNvSpPr>
            <a:spLocks noGrp="1"/>
          </p:cNvSpPr>
          <p:nvPr>
            <p:ph sz="half" idx="2"/>
          </p:nvPr>
        </p:nvSpPr>
        <p:spPr>
          <a:xfrm>
            <a:off x="4472303" y="873566"/>
            <a:ext cx="3660723" cy="237110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651BE01-BAA2-8C08-6056-81C64597292C}"/>
              </a:ext>
            </a:extLst>
          </p:cNvPr>
          <p:cNvSpPr>
            <a:spLocks noGrp="1"/>
          </p:cNvSpPr>
          <p:nvPr>
            <p:ph type="dt" sz="half" idx="10"/>
          </p:nvPr>
        </p:nvSpPr>
        <p:spPr/>
        <p:txBody>
          <a:bodyPr/>
          <a:lstStyle/>
          <a:p>
            <a:fld id="{BA56AF62-6CFC-C141-9386-775D9AA09A80}" type="datetime1">
              <a:rPr lang="en-GB" smtClean="0"/>
              <a:t>24/10/2025</a:t>
            </a:fld>
            <a:endParaRPr lang="en-GB"/>
          </a:p>
        </p:txBody>
      </p:sp>
      <p:sp>
        <p:nvSpPr>
          <p:cNvPr id="6" name="Footer Placeholder 5">
            <a:extLst>
              <a:ext uri="{FF2B5EF4-FFF2-40B4-BE49-F238E27FC236}">
                <a16:creationId xmlns:a16="http://schemas.microsoft.com/office/drawing/2014/main" id="{928EC0A8-A08C-A839-9AAB-C6B4A15A03DE}"/>
              </a:ext>
            </a:extLst>
          </p:cNvPr>
          <p:cNvSpPr>
            <a:spLocks noGrp="1"/>
          </p:cNvSpPr>
          <p:nvPr>
            <p:ph type="ftr" sz="quarter" idx="11"/>
          </p:nvPr>
        </p:nvSpPr>
        <p:spPr/>
        <p:txBody>
          <a:bodyPr/>
          <a:lstStyle/>
          <a:p>
            <a:r>
              <a:rPr lang="en-GB"/>
              <a:t>©2025 NAPIER TECHNOLOGIES LIMITED | PRIVATE &amp; CONFIDENTIAL</a:t>
            </a:r>
          </a:p>
        </p:txBody>
      </p:sp>
      <p:sp>
        <p:nvSpPr>
          <p:cNvPr id="7" name="Slide Number Placeholder 6">
            <a:extLst>
              <a:ext uri="{FF2B5EF4-FFF2-40B4-BE49-F238E27FC236}">
                <a16:creationId xmlns:a16="http://schemas.microsoft.com/office/drawing/2014/main" id="{D4158385-C5BE-6C95-C055-B6CB6FBE2BC1}"/>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5" name="TextBox 14">
            <a:extLst>
              <a:ext uri="{FF2B5EF4-FFF2-40B4-BE49-F238E27FC236}">
                <a16:creationId xmlns:a16="http://schemas.microsoft.com/office/drawing/2014/main" id="{01748A62-163E-BC65-636D-7BB2B8008CC1}"/>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
        <p:nvSpPr>
          <p:cNvPr id="16" name="Text Placeholder 15">
            <a:extLst>
              <a:ext uri="{FF2B5EF4-FFF2-40B4-BE49-F238E27FC236}">
                <a16:creationId xmlns:a16="http://schemas.microsoft.com/office/drawing/2014/main" id="{C79390B8-09D9-10A0-6A77-DC103A023BD0}"/>
              </a:ext>
            </a:extLst>
          </p:cNvPr>
          <p:cNvSpPr>
            <a:spLocks noGrp="1"/>
          </p:cNvSpPr>
          <p:nvPr>
            <p:ph type="body" sz="quarter" idx="13" hasCustomPrompt="1"/>
          </p:nvPr>
        </p:nvSpPr>
        <p:spPr>
          <a:xfrm>
            <a:off x="1166484" y="142740"/>
            <a:ext cx="3908161" cy="71584"/>
          </a:xfrm>
        </p:spPr>
        <p:txBody>
          <a:bodyPr/>
          <a:lstStyle>
            <a:lvl1pPr>
              <a:defRPr sz="368" b="1" cap="all" spc="37" baseline="0"/>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1" name="Picture Placeholder 10">
            <a:extLst>
              <a:ext uri="{FF2B5EF4-FFF2-40B4-BE49-F238E27FC236}">
                <a16:creationId xmlns:a16="http://schemas.microsoft.com/office/drawing/2014/main" id="{3DAA0839-0003-28AA-7839-0C891CD14C39}"/>
              </a:ext>
            </a:extLst>
          </p:cNvPr>
          <p:cNvSpPr>
            <a:spLocks noGrp="1"/>
          </p:cNvSpPr>
          <p:nvPr>
            <p:ph type="pic" sz="quarter" idx="14"/>
          </p:nvPr>
        </p:nvSpPr>
        <p:spPr>
          <a:xfrm>
            <a:off x="8483523" y="873566"/>
            <a:ext cx="3660723" cy="2371105"/>
          </a:xfrm>
        </p:spPr>
        <p:txBody>
          <a:bodyPr/>
          <a:lstStyle/>
          <a:p>
            <a:r>
              <a:rPr lang="en-GB"/>
              <a:t>Click icon to add picture</a:t>
            </a:r>
          </a:p>
        </p:txBody>
      </p:sp>
      <p:pic>
        <p:nvPicPr>
          <p:cNvPr id="8" name="Grey slash">
            <a:extLst>
              <a:ext uri="{FF2B5EF4-FFF2-40B4-BE49-F238E27FC236}">
                <a16:creationId xmlns:a16="http://schemas.microsoft.com/office/drawing/2014/main" id="{DA0B4E58-0571-ECA1-4029-C2BF19B693A3}"/>
              </a:ext>
            </a:extLst>
          </p:cNvPr>
          <p:cNvPicPr>
            <a:picLocks noChangeAspect="1"/>
          </p:cNvPicPr>
          <p:nvPr userDrawn="1"/>
        </p:nvPicPr>
        <p:blipFill>
          <a:blip r:embed="rId2">
            <a:extLst>
              <a:ext uri="{96DAC541-7B7A-43D3-8B79-37D633B846F1}">
                <asvg:svgBlip xmlns:asvg="http://schemas.microsoft.com/office/drawing/2016/SVG/main" r:embed="rId3"/>
              </a:ext>
            </a:extLst>
          </a:blip>
          <a:srcRect r="7630"/>
          <a:stretch/>
        </p:blipFill>
        <p:spPr>
          <a:xfrm>
            <a:off x="4453007" y="0"/>
            <a:ext cx="8146983" cy="3602038"/>
          </a:xfrm>
          <a:prstGeom prst="rect">
            <a:avLst/>
          </a:prstGeom>
        </p:spPr>
      </p:pic>
      <p:pic>
        <p:nvPicPr>
          <p:cNvPr id="9" name="Yellow corner image">
            <a:extLst>
              <a:ext uri="{FF2B5EF4-FFF2-40B4-BE49-F238E27FC236}">
                <a16:creationId xmlns:a16="http://schemas.microsoft.com/office/drawing/2014/main" id="{C516EAA3-D238-3259-0EFC-C980495BCBB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911211" y="0"/>
            <a:ext cx="707869" cy="532439"/>
          </a:xfrm>
          <a:prstGeom prst="rect">
            <a:avLst/>
          </a:prstGeom>
        </p:spPr>
      </p:pic>
      <p:sp>
        <p:nvSpPr>
          <p:cNvPr id="10" name="TextBox 9">
            <a:extLst>
              <a:ext uri="{FF2B5EF4-FFF2-40B4-BE49-F238E27FC236}">
                <a16:creationId xmlns:a16="http://schemas.microsoft.com/office/drawing/2014/main" id="{125CE31A-8951-AB8A-FB39-46B813BE3E8D}"/>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tx2"/>
                </a:solidFill>
              </a:rPr>
              <a:t>NAPIER AI </a:t>
            </a:r>
            <a:r>
              <a:rPr lang="en-GB" sz="368" b="1" spc="89" baseline="0">
                <a:solidFill>
                  <a:schemeClr val="accent1"/>
                </a:solidFill>
              </a:rPr>
              <a:t>/</a:t>
            </a:r>
          </a:p>
        </p:txBody>
      </p:sp>
    </p:spTree>
    <p:extLst>
      <p:ext uri="{BB962C8B-B14F-4D97-AF65-F5344CB8AC3E}">
        <p14:creationId xmlns:p14="http://schemas.microsoft.com/office/powerpoint/2010/main" val="931846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pic>
        <p:nvPicPr>
          <p:cNvPr id="21" name="Background image" descr="A red and yellow background&#10;&#10;Description automatically generated with medium confidence">
            <a:extLst>
              <a:ext uri="{FF2B5EF4-FFF2-40B4-BE49-F238E27FC236}">
                <a16:creationId xmlns:a16="http://schemas.microsoft.com/office/drawing/2014/main" id="{19E63FB7-5B23-95F4-4B87-B4309D253A55}"/>
              </a:ext>
            </a:extLst>
          </p:cNvPr>
          <p:cNvPicPr>
            <a:picLocks noChangeAspect="1"/>
          </p:cNvPicPr>
          <p:nvPr/>
        </p:nvPicPr>
        <p:blipFill>
          <a:blip r:embed="rId2"/>
          <a:stretch>
            <a:fillRect/>
          </a:stretch>
        </p:blipFill>
        <p:spPr>
          <a:xfrm flipH="1">
            <a:off x="0" y="1312"/>
            <a:ext cx="12599988" cy="873827"/>
          </a:xfrm>
          <a:prstGeom prst="rect">
            <a:avLst/>
          </a:prstGeom>
        </p:spPr>
      </p:pic>
      <p:sp>
        <p:nvSpPr>
          <p:cNvPr id="2" name="Title 1">
            <a:extLst>
              <a:ext uri="{FF2B5EF4-FFF2-40B4-BE49-F238E27FC236}">
                <a16:creationId xmlns:a16="http://schemas.microsoft.com/office/drawing/2014/main" id="{634AB57A-5F51-36CF-7420-61375CB03746}"/>
              </a:ext>
            </a:extLst>
          </p:cNvPr>
          <p:cNvSpPr>
            <a:spLocks noGrp="1"/>
          </p:cNvSpPr>
          <p:nvPr>
            <p:ph type="title" hasCustomPrompt="1"/>
          </p:nvPr>
        </p:nvSpPr>
        <p:spPr>
          <a:xfrm>
            <a:off x="334842" y="279843"/>
            <a:ext cx="11948385" cy="451909"/>
          </a:xfrm>
        </p:spPr>
        <p:txBody>
          <a:bodyPr/>
          <a:lstStyle>
            <a:lvl1pPr>
              <a:defRPr>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9569072A-B985-292D-B8E3-9772A7DB5067}"/>
              </a:ext>
            </a:extLst>
          </p:cNvPr>
          <p:cNvSpPr>
            <a:spLocks noGrp="1"/>
          </p:cNvSpPr>
          <p:nvPr>
            <p:ph sz="half" idx="1"/>
          </p:nvPr>
        </p:nvSpPr>
        <p:spPr>
          <a:xfrm>
            <a:off x="454558" y="1134259"/>
            <a:ext cx="3677301" cy="2110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2D88345-1EE9-3120-7ACB-1292DB88E931}"/>
              </a:ext>
            </a:extLst>
          </p:cNvPr>
          <p:cNvSpPr>
            <a:spLocks noGrp="1"/>
          </p:cNvSpPr>
          <p:nvPr>
            <p:ph sz="half" idx="2"/>
          </p:nvPr>
        </p:nvSpPr>
        <p:spPr>
          <a:xfrm>
            <a:off x="4463615" y="1134259"/>
            <a:ext cx="3677302" cy="2110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651BE01-BAA2-8C08-6056-81C64597292C}"/>
              </a:ext>
            </a:extLst>
          </p:cNvPr>
          <p:cNvSpPr>
            <a:spLocks noGrp="1"/>
          </p:cNvSpPr>
          <p:nvPr>
            <p:ph type="dt" sz="half" idx="10"/>
          </p:nvPr>
        </p:nvSpPr>
        <p:spPr/>
        <p:txBody>
          <a:bodyPr/>
          <a:lstStyle/>
          <a:p>
            <a:fld id="{BA56AF62-6CFC-C141-9386-775D9AA09A80}" type="datetime1">
              <a:rPr lang="en-GB" smtClean="0"/>
              <a:t>24/10/2025</a:t>
            </a:fld>
            <a:endParaRPr lang="en-GB"/>
          </a:p>
        </p:txBody>
      </p:sp>
      <p:sp>
        <p:nvSpPr>
          <p:cNvPr id="6" name="Footer Placeholder 5">
            <a:extLst>
              <a:ext uri="{FF2B5EF4-FFF2-40B4-BE49-F238E27FC236}">
                <a16:creationId xmlns:a16="http://schemas.microsoft.com/office/drawing/2014/main" id="{928EC0A8-A08C-A839-9AAB-C6B4A15A03DE}"/>
              </a:ext>
            </a:extLst>
          </p:cNvPr>
          <p:cNvSpPr>
            <a:spLocks noGrp="1"/>
          </p:cNvSpPr>
          <p:nvPr>
            <p:ph type="ftr" sz="quarter" idx="11"/>
          </p:nvPr>
        </p:nvSpPr>
        <p:spPr/>
        <p:txBody>
          <a:bodyPr/>
          <a:lstStyle/>
          <a:p>
            <a:r>
              <a:rPr lang="en-GB"/>
              <a:t>©2025 NAPIER TECHNOLOGIES LIMITED | PRIVATE &amp; CONFIDENTIAL</a:t>
            </a:r>
          </a:p>
        </p:txBody>
      </p:sp>
      <p:sp>
        <p:nvSpPr>
          <p:cNvPr id="7" name="Slide Number Placeholder 6">
            <a:extLst>
              <a:ext uri="{FF2B5EF4-FFF2-40B4-BE49-F238E27FC236}">
                <a16:creationId xmlns:a16="http://schemas.microsoft.com/office/drawing/2014/main" id="{D4158385-C5BE-6C95-C055-B6CB6FBE2BC1}"/>
              </a:ext>
            </a:extLst>
          </p:cNvPr>
          <p:cNvSpPr>
            <a:spLocks noGrp="1"/>
          </p:cNvSpPr>
          <p:nvPr>
            <p:ph type="sldNum" sz="quarter" idx="12"/>
          </p:nvPr>
        </p:nvSpPr>
        <p:spPr/>
        <p:txBody>
          <a:bodyPr/>
          <a:lstStyle/>
          <a:p>
            <a:fld id="{72F40D3C-806D-8444-980E-6C0C1C79FF33}" type="slidenum">
              <a:rPr lang="en-GB" smtClean="0"/>
              <a:t>‹#›</a:t>
            </a:fld>
            <a:endParaRPr lang="en-GB"/>
          </a:p>
        </p:txBody>
      </p:sp>
      <p:sp>
        <p:nvSpPr>
          <p:cNvPr id="15" name="TextBox 14">
            <a:extLst>
              <a:ext uri="{FF2B5EF4-FFF2-40B4-BE49-F238E27FC236}">
                <a16:creationId xmlns:a16="http://schemas.microsoft.com/office/drawing/2014/main" id="{01748A62-163E-BC65-636D-7BB2B8008CC1}"/>
              </a:ext>
            </a:extLst>
          </p:cNvPr>
          <p:cNvSpPr txBox="1"/>
          <p:nvPr/>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bg1"/>
                </a:solidFill>
              </a:rPr>
              <a:t>NAPIER AI</a:t>
            </a:r>
            <a:r>
              <a:rPr lang="en-GB" sz="368" b="1" spc="89" baseline="0">
                <a:solidFill>
                  <a:schemeClr val="tx2"/>
                </a:solidFill>
              </a:rPr>
              <a:t> </a:t>
            </a:r>
            <a:r>
              <a:rPr lang="en-GB" sz="368" b="1" spc="89" baseline="0">
                <a:solidFill>
                  <a:schemeClr val="accent1"/>
                </a:solidFill>
              </a:rPr>
              <a:t>/</a:t>
            </a:r>
          </a:p>
        </p:txBody>
      </p:sp>
      <p:sp>
        <p:nvSpPr>
          <p:cNvPr id="16" name="Text Placeholder 15">
            <a:extLst>
              <a:ext uri="{FF2B5EF4-FFF2-40B4-BE49-F238E27FC236}">
                <a16:creationId xmlns:a16="http://schemas.microsoft.com/office/drawing/2014/main" id="{C79390B8-09D9-10A0-6A77-DC103A023BD0}"/>
              </a:ext>
            </a:extLst>
          </p:cNvPr>
          <p:cNvSpPr>
            <a:spLocks noGrp="1"/>
          </p:cNvSpPr>
          <p:nvPr>
            <p:ph type="body" sz="quarter" idx="13" hasCustomPrompt="1"/>
          </p:nvPr>
        </p:nvSpPr>
        <p:spPr>
          <a:xfrm>
            <a:off x="1166484" y="142740"/>
            <a:ext cx="3908161" cy="71584"/>
          </a:xfrm>
        </p:spPr>
        <p:txBody>
          <a:bodyPr/>
          <a:lstStyle>
            <a:lvl1pPr>
              <a:defRPr sz="368" b="1" cap="all" spc="37" baseline="0">
                <a:solidFill>
                  <a:schemeClr val="bg1"/>
                </a:solidFill>
              </a:defRPr>
            </a:lvl1pPr>
            <a:lvl2pPr marL="240125" indent="0">
              <a:buNone/>
              <a:defRPr/>
            </a:lvl2pPr>
            <a:lvl3pPr marL="480250" indent="0">
              <a:buNone/>
              <a:defRPr/>
            </a:lvl3pPr>
            <a:lvl4pPr marL="720375" indent="0">
              <a:buNone/>
              <a:defRPr/>
            </a:lvl4pPr>
          </a:lstStyle>
          <a:p>
            <a:pPr lvl="0"/>
            <a:r>
              <a:rPr lang="en-GB"/>
              <a:t>CLICK TO ADD TYPE OF DECK </a:t>
            </a:r>
          </a:p>
        </p:txBody>
      </p:sp>
      <p:sp>
        <p:nvSpPr>
          <p:cNvPr id="11" name="Content Placeholder 10">
            <a:extLst>
              <a:ext uri="{FF2B5EF4-FFF2-40B4-BE49-F238E27FC236}">
                <a16:creationId xmlns:a16="http://schemas.microsoft.com/office/drawing/2014/main" id="{BB01A62F-D9D2-6BC6-1B7D-59C0A91907DB}"/>
              </a:ext>
            </a:extLst>
          </p:cNvPr>
          <p:cNvSpPr>
            <a:spLocks noGrp="1"/>
          </p:cNvSpPr>
          <p:nvPr>
            <p:ph sz="quarter" idx="14"/>
          </p:nvPr>
        </p:nvSpPr>
        <p:spPr>
          <a:xfrm>
            <a:off x="8468900" y="1134259"/>
            <a:ext cx="3676533" cy="21104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Background image" descr="A red and yellow background&#10;&#10;Description automatically generated with medium confidence">
            <a:extLst>
              <a:ext uri="{FF2B5EF4-FFF2-40B4-BE49-F238E27FC236}">
                <a16:creationId xmlns:a16="http://schemas.microsoft.com/office/drawing/2014/main" id="{6F36BC0E-4D91-E85D-D72C-CC14B2A6E66A}"/>
              </a:ext>
            </a:extLst>
          </p:cNvPr>
          <p:cNvPicPr>
            <a:picLocks noChangeAspect="1"/>
          </p:cNvPicPr>
          <p:nvPr userDrawn="1"/>
        </p:nvPicPr>
        <p:blipFill>
          <a:blip r:embed="rId2"/>
          <a:stretch>
            <a:fillRect/>
          </a:stretch>
        </p:blipFill>
        <p:spPr>
          <a:xfrm flipH="1">
            <a:off x="0" y="1312"/>
            <a:ext cx="12599988" cy="873827"/>
          </a:xfrm>
          <a:prstGeom prst="rect">
            <a:avLst/>
          </a:prstGeom>
        </p:spPr>
      </p:pic>
      <p:sp>
        <p:nvSpPr>
          <p:cNvPr id="9" name="TextBox 8">
            <a:extLst>
              <a:ext uri="{FF2B5EF4-FFF2-40B4-BE49-F238E27FC236}">
                <a16:creationId xmlns:a16="http://schemas.microsoft.com/office/drawing/2014/main" id="{175EE5BC-7D7A-A789-486E-A0B235A5D4EE}"/>
              </a:ext>
            </a:extLst>
          </p:cNvPr>
          <p:cNvSpPr txBox="1"/>
          <p:nvPr userDrawn="1"/>
        </p:nvSpPr>
        <p:spPr>
          <a:xfrm>
            <a:off x="334936" y="144993"/>
            <a:ext cx="769608" cy="77988"/>
          </a:xfrm>
          <a:prstGeom prst="rect">
            <a:avLst/>
          </a:prstGeom>
          <a:noFill/>
        </p:spPr>
        <p:txBody>
          <a:bodyPr wrap="square" lIns="0" tIns="0" rIns="0" bIns="0" rtlCol="0">
            <a:noAutofit/>
          </a:bodyPr>
          <a:lstStyle/>
          <a:p>
            <a:pPr algn="l"/>
            <a:r>
              <a:rPr lang="en-GB" sz="368" b="1" spc="89" baseline="0">
                <a:solidFill>
                  <a:schemeClr val="bg1"/>
                </a:solidFill>
              </a:rPr>
              <a:t>NAPIER AI</a:t>
            </a:r>
            <a:r>
              <a:rPr lang="en-GB" sz="368" b="1" spc="89" baseline="0">
                <a:solidFill>
                  <a:schemeClr val="tx2"/>
                </a:solidFill>
              </a:rPr>
              <a:t> </a:t>
            </a:r>
            <a:r>
              <a:rPr lang="en-GB" sz="368" b="1" spc="89" baseline="0">
                <a:solidFill>
                  <a:schemeClr val="accent1"/>
                </a:solidFill>
              </a:rPr>
              <a:t>/</a:t>
            </a:r>
          </a:p>
        </p:txBody>
      </p:sp>
    </p:spTree>
    <p:extLst>
      <p:ext uri="{BB962C8B-B14F-4D97-AF65-F5344CB8AC3E}">
        <p14:creationId xmlns:p14="http://schemas.microsoft.com/office/powerpoint/2010/main" val="106847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E3C5AE-5F60-B083-26EB-378B775BA533}"/>
              </a:ext>
            </a:extLst>
          </p:cNvPr>
          <p:cNvSpPr>
            <a:spLocks noGrp="1"/>
          </p:cNvSpPr>
          <p:nvPr>
            <p:ph type="title"/>
          </p:nvPr>
        </p:nvSpPr>
        <p:spPr>
          <a:xfrm>
            <a:off x="334842" y="279843"/>
            <a:ext cx="11948385" cy="451909"/>
          </a:xfrm>
          <a:prstGeom prst="rect">
            <a:avLst/>
          </a:prstGeom>
        </p:spPr>
        <p:txBody>
          <a:bodyPr vert="horz" wrap="square" lIns="0" tIns="0" rIns="0" bIns="0" rtlCol="0" anchor="t">
            <a:noAutofit/>
          </a:bodyPr>
          <a:lstStyle/>
          <a:p>
            <a:r>
              <a:rPr lang="en-GB"/>
              <a:t>Click to edit Master title style</a:t>
            </a:r>
          </a:p>
        </p:txBody>
      </p:sp>
      <p:sp>
        <p:nvSpPr>
          <p:cNvPr id="3" name="Text Placeholder 2">
            <a:extLst>
              <a:ext uri="{FF2B5EF4-FFF2-40B4-BE49-F238E27FC236}">
                <a16:creationId xmlns:a16="http://schemas.microsoft.com/office/drawing/2014/main" id="{CE170D9A-55CA-8001-6119-F761DAE49455}"/>
              </a:ext>
            </a:extLst>
          </p:cNvPr>
          <p:cNvSpPr>
            <a:spLocks noGrp="1"/>
          </p:cNvSpPr>
          <p:nvPr>
            <p:ph type="body" idx="1"/>
          </p:nvPr>
        </p:nvSpPr>
        <p:spPr>
          <a:xfrm>
            <a:off x="470685" y="873566"/>
            <a:ext cx="11658798" cy="2371105"/>
          </a:xfrm>
          <a:prstGeom prst="rect">
            <a:avLst/>
          </a:prstGeom>
        </p:spPr>
        <p:txBody>
          <a:bodyPr vert="horz" wrap="square"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DABE8F9-2215-2885-8A43-4EC4380EC9C6}"/>
              </a:ext>
            </a:extLst>
          </p:cNvPr>
          <p:cNvSpPr>
            <a:spLocks noGrp="1"/>
          </p:cNvSpPr>
          <p:nvPr>
            <p:ph type="dt" sz="half" idx="2"/>
          </p:nvPr>
        </p:nvSpPr>
        <p:spPr>
          <a:xfrm>
            <a:off x="1925959" y="3338557"/>
            <a:ext cx="1085900" cy="191775"/>
          </a:xfrm>
          <a:prstGeom prst="rect">
            <a:avLst/>
          </a:prstGeom>
        </p:spPr>
        <p:txBody>
          <a:bodyPr vert="horz" wrap="none" lIns="0" tIns="0" rIns="0" bIns="0" rtlCol="0" anchor="ctr"/>
          <a:lstStyle>
            <a:lvl1pPr algn="l">
              <a:defRPr sz="630">
                <a:solidFill>
                  <a:schemeClr val="tx1">
                    <a:tint val="82000"/>
                  </a:schemeClr>
                </a:solidFill>
              </a:defRPr>
            </a:lvl1pPr>
          </a:lstStyle>
          <a:p>
            <a:fld id="{5880B5C0-7DC1-1B4B-8FDB-11AC3EB47F07}" type="datetime1">
              <a:rPr lang="en-GB" smtClean="0"/>
              <a:t>24/10/2025</a:t>
            </a:fld>
            <a:endParaRPr lang="en-GB"/>
          </a:p>
        </p:txBody>
      </p:sp>
      <p:sp>
        <p:nvSpPr>
          <p:cNvPr id="5" name="Footer Placeholder 4">
            <a:extLst>
              <a:ext uri="{FF2B5EF4-FFF2-40B4-BE49-F238E27FC236}">
                <a16:creationId xmlns:a16="http://schemas.microsoft.com/office/drawing/2014/main" id="{557BB9EA-3462-F462-D2F6-6FC0481EB107}"/>
              </a:ext>
            </a:extLst>
          </p:cNvPr>
          <p:cNvSpPr>
            <a:spLocks noGrp="1"/>
          </p:cNvSpPr>
          <p:nvPr>
            <p:ph type="ftr" sz="quarter" idx="3"/>
          </p:nvPr>
        </p:nvSpPr>
        <p:spPr>
          <a:xfrm>
            <a:off x="3462506" y="3338557"/>
            <a:ext cx="5674979" cy="191775"/>
          </a:xfrm>
          <a:prstGeom prst="rect">
            <a:avLst/>
          </a:prstGeom>
        </p:spPr>
        <p:txBody>
          <a:bodyPr vert="horz" wrap="none" lIns="0" tIns="0" rIns="0" bIns="0" rtlCol="0" anchor="ctr"/>
          <a:lstStyle>
            <a:lvl1pPr algn="ctr">
              <a:defRPr sz="368" cap="all" spc="68" baseline="0">
                <a:solidFill>
                  <a:schemeClr val="tx1">
                    <a:tint val="82000"/>
                  </a:schemeClr>
                </a:solidFill>
              </a:defRPr>
            </a:lvl1pPr>
          </a:lstStyle>
          <a:p>
            <a:r>
              <a:rPr lang="en-GB"/>
              <a:t>©2025 NAPIER TECHNOLOGIES LIMITED | PRIVATE &amp; CONFIDENTIAL</a:t>
            </a:r>
          </a:p>
        </p:txBody>
      </p:sp>
      <p:sp>
        <p:nvSpPr>
          <p:cNvPr id="6" name="Slide Number Placeholder 5">
            <a:extLst>
              <a:ext uri="{FF2B5EF4-FFF2-40B4-BE49-F238E27FC236}">
                <a16:creationId xmlns:a16="http://schemas.microsoft.com/office/drawing/2014/main" id="{3779A9BE-976C-8289-D1E6-1815A69053DB}"/>
              </a:ext>
            </a:extLst>
          </p:cNvPr>
          <p:cNvSpPr>
            <a:spLocks noGrp="1"/>
          </p:cNvSpPr>
          <p:nvPr>
            <p:ph type="sldNum" sz="quarter" idx="4"/>
          </p:nvPr>
        </p:nvSpPr>
        <p:spPr>
          <a:xfrm>
            <a:off x="11124673" y="3338557"/>
            <a:ext cx="1196265" cy="191775"/>
          </a:xfrm>
          <a:prstGeom prst="rect">
            <a:avLst/>
          </a:prstGeom>
        </p:spPr>
        <p:txBody>
          <a:bodyPr vert="horz" wrap="none" lIns="0" tIns="0" rIns="0" bIns="0" rtlCol="0" anchor="ctr"/>
          <a:lstStyle>
            <a:lvl1pPr algn="r">
              <a:defRPr sz="420" spc="68" baseline="0">
                <a:solidFill>
                  <a:schemeClr val="tx1">
                    <a:tint val="82000"/>
                  </a:schemeClr>
                </a:solidFill>
              </a:defRPr>
            </a:lvl1pPr>
          </a:lstStyle>
          <a:p>
            <a:fld id="{72F40D3C-806D-8444-980E-6C0C1C79FF33}" type="slidenum">
              <a:rPr lang="en-GB" smtClean="0"/>
              <a:pPr/>
              <a:t>‹#›</a:t>
            </a:fld>
            <a:endParaRPr lang="en-GB"/>
          </a:p>
        </p:txBody>
      </p:sp>
      <p:pic>
        <p:nvPicPr>
          <p:cNvPr id="9" name="Picture 8" descr="A yellow and black sign&#10;&#10;AI-generated content may be incorrect.">
            <a:extLst>
              <a:ext uri="{FF2B5EF4-FFF2-40B4-BE49-F238E27FC236}">
                <a16:creationId xmlns:a16="http://schemas.microsoft.com/office/drawing/2014/main" id="{470E6692-CAA8-26F4-73DD-C4DF2438FD43}"/>
              </a:ext>
            </a:extLst>
          </p:cNvPr>
          <p:cNvPicPr>
            <a:picLocks noChangeAspect="1"/>
          </p:cNvPicPr>
          <p:nvPr userDrawn="1"/>
        </p:nvPicPr>
        <p:blipFill>
          <a:blip r:embed="rId27"/>
          <a:stretch>
            <a:fillRect/>
          </a:stretch>
        </p:blipFill>
        <p:spPr>
          <a:xfrm>
            <a:off x="518872" y="3330917"/>
            <a:ext cx="956442" cy="197451"/>
          </a:xfrm>
          <a:prstGeom prst="rect">
            <a:avLst/>
          </a:prstGeom>
        </p:spPr>
      </p:pic>
    </p:spTree>
    <p:extLst>
      <p:ext uri="{BB962C8B-B14F-4D97-AF65-F5344CB8AC3E}">
        <p14:creationId xmlns:p14="http://schemas.microsoft.com/office/powerpoint/2010/main" val="125211371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9"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700" r:id="rId14"/>
    <p:sldLayoutId id="2147483701"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696" r:id="rId24"/>
    <p:sldLayoutId id="2147483697" r:id="rId25"/>
  </p:sldLayoutIdLst>
  <p:hf hdr="0" dt="0"/>
  <p:txStyles>
    <p:titleStyle>
      <a:lvl1pPr algn="l" defTabSz="480250" rtl="0" eaLnBrk="1" latinLnBrk="0" hangingPunct="1">
        <a:lnSpc>
          <a:spcPct val="70000"/>
        </a:lnSpc>
        <a:spcBef>
          <a:spcPct val="0"/>
        </a:spcBef>
        <a:buNone/>
        <a:defRPr sz="1681" b="1" i="0" kern="1200" cap="all" baseline="0">
          <a:solidFill>
            <a:schemeClr val="tx1"/>
          </a:solidFill>
          <a:latin typeface="+mj-lt"/>
          <a:ea typeface="+mj-ea"/>
          <a:cs typeface="+mj-cs"/>
        </a:defRPr>
      </a:lvl1pPr>
    </p:titleStyle>
    <p:bodyStyle>
      <a:lvl1pPr marL="0" indent="0" algn="l" defTabSz="480250" rtl="0" eaLnBrk="1" latinLnBrk="0" hangingPunct="1">
        <a:lnSpc>
          <a:spcPct val="110000"/>
        </a:lnSpc>
        <a:spcBef>
          <a:spcPts val="525"/>
        </a:spcBef>
        <a:buFont typeface="Arial" panose="020B0604020202020204" pitchFamily="34" charset="0"/>
        <a:buNone/>
        <a:defRPr sz="735" kern="1200">
          <a:solidFill>
            <a:schemeClr val="tx1"/>
          </a:solidFill>
          <a:latin typeface="+mn-lt"/>
          <a:ea typeface="+mn-ea"/>
          <a:cs typeface="+mn-cs"/>
        </a:defRPr>
      </a:lvl1pPr>
      <a:lvl2pPr marL="360187" indent="-120062" algn="l" defTabSz="480250" rtl="0" eaLnBrk="1" latinLnBrk="0" hangingPunct="1">
        <a:lnSpc>
          <a:spcPct val="110000"/>
        </a:lnSpc>
        <a:spcBef>
          <a:spcPts val="263"/>
        </a:spcBef>
        <a:buFont typeface="Arial" panose="020B0604020202020204" pitchFamily="34" charset="0"/>
        <a:buChar char="•"/>
        <a:defRPr sz="630" kern="1200">
          <a:solidFill>
            <a:schemeClr val="tx1"/>
          </a:solidFill>
          <a:latin typeface="+mn-lt"/>
          <a:ea typeface="+mn-ea"/>
          <a:cs typeface="+mn-cs"/>
        </a:defRPr>
      </a:lvl2pPr>
      <a:lvl3pPr marL="600313" indent="-120062" algn="l" defTabSz="480250" rtl="0" eaLnBrk="1" latinLnBrk="0" hangingPunct="1">
        <a:lnSpc>
          <a:spcPct val="110000"/>
        </a:lnSpc>
        <a:spcBef>
          <a:spcPts val="263"/>
        </a:spcBef>
        <a:buFont typeface="Arial" panose="020B0604020202020204" pitchFamily="34" charset="0"/>
        <a:buChar char="•"/>
        <a:defRPr sz="630" kern="1200">
          <a:solidFill>
            <a:schemeClr val="tx1"/>
          </a:solidFill>
          <a:latin typeface="+mn-lt"/>
          <a:ea typeface="+mn-ea"/>
          <a:cs typeface="+mn-cs"/>
        </a:defRPr>
      </a:lvl3pPr>
      <a:lvl4pPr marL="840438" indent="-120062" algn="l" defTabSz="480250" rtl="0" eaLnBrk="1" latinLnBrk="0" hangingPunct="1">
        <a:lnSpc>
          <a:spcPct val="110000"/>
        </a:lnSpc>
        <a:spcBef>
          <a:spcPts val="263"/>
        </a:spcBef>
        <a:buFont typeface="Arial" panose="020B0604020202020204" pitchFamily="34" charset="0"/>
        <a:buChar char="•"/>
        <a:defRPr sz="630" kern="1200">
          <a:solidFill>
            <a:schemeClr val="tx1"/>
          </a:solidFill>
          <a:latin typeface="+mn-lt"/>
          <a:ea typeface="+mn-ea"/>
          <a:cs typeface="+mn-cs"/>
        </a:defRPr>
      </a:lvl4pPr>
      <a:lvl5pPr marL="1080562" indent="-120062" algn="l" defTabSz="480250" rtl="0" eaLnBrk="1" latinLnBrk="0" hangingPunct="1">
        <a:lnSpc>
          <a:spcPct val="110000"/>
        </a:lnSpc>
        <a:spcBef>
          <a:spcPts val="263"/>
        </a:spcBef>
        <a:buFont typeface="Arial" panose="020B0604020202020204" pitchFamily="34" charset="0"/>
        <a:buChar char="•"/>
        <a:defRPr sz="630" kern="1200">
          <a:solidFill>
            <a:schemeClr val="tx1"/>
          </a:solidFill>
          <a:latin typeface="+mn-lt"/>
          <a:ea typeface="+mn-ea"/>
          <a:cs typeface="+mn-cs"/>
        </a:defRPr>
      </a:lvl5pPr>
      <a:lvl6pPr marL="1320687" indent="-120062" algn="l" defTabSz="48025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6pPr>
      <a:lvl7pPr marL="1560812" indent="-120062" algn="l" defTabSz="48025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7pPr>
      <a:lvl8pPr marL="1800938" indent="-120062" algn="l" defTabSz="48025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8pPr>
      <a:lvl9pPr marL="2041062" indent="-120062" algn="l" defTabSz="480250" rtl="0" eaLnBrk="1" latinLnBrk="0" hangingPunct="1">
        <a:lnSpc>
          <a:spcPct val="90000"/>
        </a:lnSpc>
        <a:spcBef>
          <a:spcPts val="263"/>
        </a:spcBef>
        <a:buFont typeface="Arial" panose="020B0604020202020204" pitchFamily="34" charset="0"/>
        <a:buChar char="•"/>
        <a:defRPr sz="945" kern="1200">
          <a:solidFill>
            <a:schemeClr val="tx1"/>
          </a:solidFill>
          <a:latin typeface="+mn-lt"/>
          <a:ea typeface="+mn-ea"/>
          <a:cs typeface="+mn-cs"/>
        </a:defRPr>
      </a:lvl9pPr>
    </p:bodyStyle>
    <p:otherStyle>
      <a:defPPr>
        <a:defRPr lang="en-US"/>
      </a:defPPr>
      <a:lvl1pPr marL="0" algn="l" defTabSz="480250" rtl="0" eaLnBrk="1" latinLnBrk="0" hangingPunct="1">
        <a:defRPr sz="945" kern="1200">
          <a:solidFill>
            <a:schemeClr val="tx1"/>
          </a:solidFill>
          <a:latin typeface="+mn-lt"/>
          <a:ea typeface="+mn-ea"/>
          <a:cs typeface="+mn-cs"/>
        </a:defRPr>
      </a:lvl1pPr>
      <a:lvl2pPr marL="240125" algn="l" defTabSz="480250" rtl="0" eaLnBrk="1" latinLnBrk="0" hangingPunct="1">
        <a:defRPr sz="945" kern="1200">
          <a:solidFill>
            <a:schemeClr val="tx1"/>
          </a:solidFill>
          <a:latin typeface="+mn-lt"/>
          <a:ea typeface="+mn-ea"/>
          <a:cs typeface="+mn-cs"/>
        </a:defRPr>
      </a:lvl2pPr>
      <a:lvl3pPr marL="480250" algn="l" defTabSz="480250" rtl="0" eaLnBrk="1" latinLnBrk="0" hangingPunct="1">
        <a:defRPr sz="945" kern="1200">
          <a:solidFill>
            <a:schemeClr val="tx1"/>
          </a:solidFill>
          <a:latin typeface="+mn-lt"/>
          <a:ea typeface="+mn-ea"/>
          <a:cs typeface="+mn-cs"/>
        </a:defRPr>
      </a:lvl3pPr>
      <a:lvl4pPr marL="720375" algn="l" defTabSz="480250" rtl="0" eaLnBrk="1" latinLnBrk="0" hangingPunct="1">
        <a:defRPr sz="945" kern="1200">
          <a:solidFill>
            <a:schemeClr val="tx1"/>
          </a:solidFill>
          <a:latin typeface="+mn-lt"/>
          <a:ea typeface="+mn-ea"/>
          <a:cs typeface="+mn-cs"/>
        </a:defRPr>
      </a:lvl4pPr>
      <a:lvl5pPr marL="960500" algn="l" defTabSz="480250" rtl="0" eaLnBrk="1" latinLnBrk="0" hangingPunct="1">
        <a:defRPr sz="945" kern="1200">
          <a:solidFill>
            <a:schemeClr val="tx1"/>
          </a:solidFill>
          <a:latin typeface="+mn-lt"/>
          <a:ea typeface="+mn-ea"/>
          <a:cs typeface="+mn-cs"/>
        </a:defRPr>
      </a:lvl5pPr>
      <a:lvl6pPr marL="1200625" algn="l" defTabSz="480250" rtl="0" eaLnBrk="1" latinLnBrk="0" hangingPunct="1">
        <a:defRPr sz="945" kern="1200">
          <a:solidFill>
            <a:schemeClr val="tx1"/>
          </a:solidFill>
          <a:latin typeface="+mn-lt"/>
          <a:ea typeface="+mn-ea"/>
          <a:cs typeface="+mn-cs"/>
        </a:defRPr>
      </a:lvl6pPr>
      <a:lvl7pPr marL="1440750" algn="l" defTabSz="480250" rtl="0" eaLnBrk="1" latinLnBrk="0" hangingPunct="1">
        <a:defRPr sz="945" kern="1200">
          <a:solidFill>
            <a:schemeClr val="tx1"/>
          </a:solidFill>
          <a:latin typeface="+mn-lt"/>
          <a:ea typeface="+mn-ea"/>
          <a:cs typeface="+mn-cs"/>
        </a:defRPr>
      </a:lvl7pPr>
      <a:lvl8pPr marL="1680874" algn="l" defTabSz="480250" rtl="0" eaLnBrk="1" latinLnBrk="0" hangingPunct="1">
        <a:defRPr sz="945" kern="1200">
          <a:solidFill>
            <a:schemeClr val="tx1"/>
          </a:solidFill>
          <a:latin typeface="+mn-lt"/>
          <a:ea typeface="+mn-ea"/>
          <a:cs typeface="+mn-cs"/>
        </a:defRPr>
      </a:lvl8pPr>
      <a:lvl9pPr marL="1921000" algn="l" defTabSz="480250" rtl="0" eaLnBrk="1" latinLnBrk="0" hangingPunct="1">
        <a:defRPr sz="9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C2344-4ABF-EC2B-BAC6-846D581C4F7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69668A9-AC86-5BD9-2F5F-12921A52197F}"/>
              </a:ext>
            </a:extLst>
          </p:cNvPr>
          <p:cNvSpPr>
            <a:spLocks noGrp="1"/>
          </p:cNvSpPr>
          <p:nvPr>
            <p:ph type="ctrTitle"/>
          </p:nvPr>
        </p:nvSpPr>
        <p:spPr>
          <a:xfrm>
            <a:off x="3204216" y="310050"/>
            <a:ext cx="4237123" cy="741379"/>
          </a:xfrm>
        </p:spPr>
        <p:txBody>
          <a:bodyPr/>
          <a:lstStyle/>
          <a:p>
            <a:r>
              <a:rPr lang="en-US" dirty="0">
                <a:cs typeface="Segoe UI Bold"/>
              </a:rPr>
              <a:t>How financial services can reduce corruption</a:t>
            </a:r>
          </a:p>
        </p:txBody>
      </p:sp>
      <p:sp>
        <p:nvSpPr>
          <p:cNvPr id="3" name="Subtitle 2">
            <a:extLst>
              <a:ext uri="{FF2B5EF4-FFF2-40B4-BE49-F238E27FC236}">
                <a16:creationId xmlns:a16="http://schemas.microsoft.com/office/drawing/2014/main" id="{A48677E0-F87B-218E-4F3B-352C44A6368B}"/>
              </a:ext>
            </a:extLst>
          </p:cNvPr>
          <p:cNvSpPr>
            <a:spLocks noGrp="1"/>
          </p:cNvSpPr>
          <p:nvPr>
            <p:ph type="subTitle" idx="1"/>
          </p:nvPr>
        </p:nvSpPr>
        <p:spPr>
          <a:xfrm>
            <a:off x="3355833" y="3004565"/>
            <a:ext cx="5501517" cy="349721"/>
          </a:xfrm>
        </p:spPr>
        <p:txBody>
          <a:bodyPr/>
          <a:lstStyle/>
          <a:p>
            <a:r>
              <a:rPr lang="en-GB"/>
              <a:t>DR. JANET BASTIMAN</a:t>
            </a:r>
          </a:p>
          <a:p>
            <a:r>
              <a:rPr lang="en-GB"/>
              <a:t>Chief data scientist</a:t>
            </a:r>
          </a:p>
        </p:txBody>
      </p:sp>
      <p:sp>
        <p:nvSpPr>
          <p:cNvPr id="5" name="Text Placeholder 6">
            <a:extLst>
              <a:ext uri="{FF2B5EF4-FFF2-40B4-BE49-F238E27FC236}">
                <a16:creationId xmlns:a16="http://schemas.microsoft.com/office/drawing/2014/main" id="{D368AB89-FD7D-1783-8ED8-097CAD9C015B}"/>
              </a:ext>
            </a:extLst>
          </p:cNvPr>
          <p:cNvSpPr>
            <a:spLocks noGrp="1"/>
          </p:cNvSpPr>
          <p:nvPr>
            <p:ph type="body" sz="quarter" idx="13"/>
          </p:nvPr>
        </p:nvSpPr>
        <p:spPr/>
        <p:txBody>
          <a:bodyPr/>
          <a:lstStyle/>
          <a:p>
            <a:r>
              <a:rPr lang="en-US"/>
              <a:t>A</a:t>
            </a:r>
            <a:r>
              <a:rPr lang="en-GB"/>
              <a:t>ml index 2025-2026</a:t>
            </a:r>
          </a:p>
        </p:txBody>
      </p:sp>
      <p:pic>
        <p:nvPicPr>
          <p:cNvPr id="12" name="Picture 11" descr="A person wearing glasses and a necklace&#10;&#10;AI-generated content may be incorrect.">
            <a:extLst>
              <a:ext uri="{FF2B5EF4-FFF2-40B4-BE49-F238E27FC236}">
                <a16:creationId xmlns:a16="http://schemas.microsoft.com/office/drawing/2014/main" id="{15DA94A8-655A-97B1-3E53-261EB5964A76}"/>
              </a:ext>
            </a:extLst>
          </p:cNvPr>
          <p:cNvPicPr>
            <a:picLocks noChangeAspect="1"/>
          </p:cNvPicPr>
          <p:nvPr/>
        </p:nvPicPr>
        <p:blipFill>
          <a:blip r:embed="rId3"/>
          <a:srcRect l="29400" t="5836" r="27377" b="18863"/>
          <a:stretch>
            <a:fillRect/>
          </a:stretch>
        </p:blipFill>
        <p:spPr>
          <a:xfrm>
            <a:off x="3355833" y="1776702"/>
            <a:ext cx="1107174" cy="1083592"/>
          </a:xfrm>
          <a:prstGeom prst="ellipse">
            <a:avLst/>
          </a:prstGeom>
        </p:spPr>
      </p:pic>
      <p:pic>
        <p:nvPicPr>
          <p:cNvPr id="9" name="Picture 8" descr="A black background with white text&#10;&#10;AI-generated content may be incorrect.">
            <a:extLst>
              <a:ext uri="{FF2B5EF4-FFF2-40B4-BE49-F238E27FC236}">
                <a16:creationId xmlns:a16="http://schemas.microsoft.com/office/drawing/2014/main" id="{458D3452-BED2-6E13-775C-CB1F949C8079}"/>
              </a:ext>
            </a:extLst>
          </p:cNvPr>
          <p:cNvPicPr>
            <a:picLocks noChangeAspect="1"/>
          </p:cNvPicPr>
          <p:nvPr/>
        </p:nvPicPr>
        <p:blipFill>
          <a:blip r:embed="rId4"/>
          <a:stretch>
            <a:fillRect/>
          </a:stretch>
        </p:blipFill>
        <p:spPr>
          <a:xfrm>
            <a:off x="8256933" y="2192204"/>
            <a:ext cx="987222" cy="987222"/>
          </a:xfrm>
          <a:prstGeom prst="rect">
            <a:avLst/>
          </a:prstGeom>
        </p:spPr>
      </p:pic>
    </p:spTree>
    <p:extLst>
      <p:ext uri="{BB962C8B-B14F-4D97-AF65-F5344CB8AC3E}">
        <p14:creationId xmlns:p14="http://schemas.microsoft.com/office/powerpoint/2010/main" val="3458677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7E251-E7D4-37F4-03A1-8CAE21FBBB1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8BE6C1D-B088-5908-F82A-3AF265A4B387}"/>
              </a:ext>
            </a:extLst>
          </p:cNvPr>
          <p:cNvSpPr>
            <a:spLocks noGrp="1"/>
          </p:cNvSpPr>
          <p:nvPr>
            <p:ph type="ftr" sz="quarter" idx="11"/>
          </p:nvPr>
        </p:nvSpPr>
        <p:spPr/>
        <p:txBody>
          <a:bodyPr/>
          <a:lstStyle/>
          <a:p>
            <a:r>
              <a:rPr lang="en-GB"/>
              <a:t>©2025 NAPIER TECHNOLOGIES LIMITED | PRIVATE &amp; CONFIDENTIAL</a:t>
            </a:r>
          </a:p>
        </p:txBody>
      </p:sp>
      <p:sp>
        <p:nvSpPr>
          <p:cNvPr id="4" name="Slide Number Placeholder 3">
            <a:extLst>
              <a:ext uri="{FF2B5EF4-FFF2-40B4-BE49-F238E27FC236}">
                <a16:creationId xmlns:a16="http://schemas.microsoft.com/office/drawing/2014/main" id="{BF942963-5216-03D4-818F-E19F11DEC8C1}"/>
              </a:ext>
            </a:extLst>
          </p:cNvPr>
          <p:cNvSpPr>
            <a:spLocks noGrp="1"/>
          </p:cNvSpPr>
          <p:nvPr>
            <p:ph type="sldNum" sz="quarter" idx="12"/>
          </p:nvPr>
        </p:nvSpPr>
        <p:spPr/>
        <p:txBody>
          <a:bodyPr/>
          <a:lstStyle/>
          <a:p>
            <a:fld id="{72F40D3C-806D-8444-980E-6C0C1C79FF33}" type="slidenum">
              <a:rPr lang="en-GB" smtClean="0"/>
              <a:t>2</a:t>
            </a:fld>
            <a:endParaRPr lang="en-GB"/>
          </a:p>
        </p:txBody>
      </p:sp>
      <p:sp>
        <p:nvSpPr>
          <p:cNvPr id="5" name="Text Placeholder 4">
            <a:extLst>
              <a:ext uri="{FF2B5EF4-FFF2-40B4-BE49-F238E27FC236}">
                <a16:creationId xmlns:a16="http://schemas.microsoft.com/office/drawing/2014/main" id="{FD5F5E96-6CF3-AB11-82BA-47AE8FE78EAB}"/>
              </a:ext>
            </a:extLst>
          </p:cNvPr>
          <p:cNvSpPr>
            <a:spLocks noGrp="1"/>
          </p:cNvSpPr>
          <p:nvPr>
            <p:ph type="body" sz="quarter" idx="13"/>
          </p:nvPr>
        </p:nvSpPr>
        <p:spPr/>
        <p:txBody>
          <a:bodyPr/>
          <a:lstStyle/>
          <a:p>
            <a:r>
              <a:rPr lang="en-US"/>
              <a:t>Ai index 2025-2026</a:t>
            </a:r>
            <a:endParaRPr lang="en-GB"/>
          </a:p>
        </p:txBody>
      </p:sp>
      <p:sp>
        <p:nvSpPr>
          <p:cNvPr id="8" name="Title 4">
            <a:extLst>
              <a:ext uri="{FF2B5EF4-FFF2-40B4-BE49-F238E27FC236}">
                <a16:creationId xmlns:a16="http://schemas.microsoft.com/office/drawing/2014/main" id="{6F0D8535-B760-00A1-47BF-A89176231C30}"/>
              </a:ext>
            </a:extLst>
          </p:cNvPr>
          <p:cNvSpPr>
            <a:spLocks noGrp="1"/>
          </p:cNvSpPr>
          <p:nvPr>
            <p:ph type="title"/>
          </p:nvPr>
        </p:nvSpPr>
        <p:spPr>
          <a:xfrm>
            <a:off x="3268358" y="279844"/>
            <a:ext cx="6072462" cy="451909"/>
          </a:xfrm>
        </p:spPr>
        <p:txBody>
          <a:bodyPr/>
          <a:lstStyle/>
          <a:p>
            <a:r>
              <a:rPr lang="en-GB"/>
              <a:t>Napier ai / aml index</a:t>
            </a:r>
          </a:p>
        </p:txBody>
      </p:sp>
      <p:pic>
        <p:nvPicPr>
          <p:cNvPr id="6" name="Picture 5">
            <a:extLst>
              <a:ext uri="{FF2B5EF4-FFF2-40B4-BE49-F238E27FC236}">
                <a16:creationId xmlns:a16="http://schemas.microsoft.com/office/drawing/2014/main" id="{7EF7CA95-7B98-2569-59CF-475BDD0CDA88}"/>
              </a:ext>
            </a:extLst>
          </p:cNvPr>
          <p:cNvPicPr>
            <a:picLocks noChangeAspect="1"/>
          </p:cNvPicPr>
          <p:nvPr/>
        </p:nvPicPr>
        <p:blipFill>
          <a:blip r:embed="rId3"/>
          <a:stretch>
            <a:fillRect/>
          </a:stretch>
        </p:blipFill>
        <p:spPr>
          <a:xfrm>
            <a:off x="3694747" y="503660"/>
            <a:ext cx="5361524" cy="2738197"/>
          </a:xfrm>
          <a:prstGeom prst="rect">
            <a:avLst/>
          </a:prstGeom>
        </p:spPr>
      </p:pic>
    </p:spTree>
    <p:extLst>
      <p:ext uri="{BB962C8B-B14F-4D97-AF65-F5344CB8AC3E}">
        <p14:creationId xmlns:p14="http://schemas.microsoft.com/office/powerpoint/2010/main" val="3936163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32373-B81B-7176-A2D5-D4F84C39DE22}"/>
            </a:ext>
          </a:extLst>
        </p:cNvPr>
        <p:cNvGrpSpPr/>
        <p:nvPr/>
      </p:nvGrpSpPr>
      <p:grpSpPr>
        <a:xfrm>
          <a:off x="0" y="0"/>
          <a:ext cx="0" cy="0"/>
          <a:chOff x="0" y="0"/>
          <a:chExt cx="0" cy="0"/>
        </a:xfrm>
      </p:grpSpPr>
      <p:sp>
        <p:nvSpPr>
          <p:cNvPr id="6" name="Text 2">
            <a:extLst>
              <a:ext uri="{FF2B5EF4-FFF2-40B4-BE49-F238E27FC236}">
                <a16:creationId xmlns:a16="http://schemas.microsoft.com/office/drawing/2014/main" id="{F52DDDCB-412D-8118-EFFF-DDF740F6D722}"/>
              </a:ext>
            </a:extLst>
          </p:cNvPr>
          <p:cNvSpPr/>
          <p:nvPr/>
        </p:nvSpPr>
        <p:spPr>
          <a:xfrm>
            <a:off x="5001309" y="3401716"/>
            <a:ext cx="2597339" cy="72254"/>
          </a:xfrm>
          <a:prstGeom prst="rect">
            <a:avLst/>
          </a:prstGeom>
          <a:noFill/>
          <a:ln/>
        </p:spPr>
        <p:txBody>
          <a:bodyPr wrap="square" lIns="0" tIns="0" rIns="0" bIns="0" rtlCol="0" anchor="t"/>
          <a:lstStyle/>
          <a:p>
            <a:pPr algn="ctr"/>
            <a:r>
              <a:rPr lang="en-US" sz="368" kern="0" spc="74">
                <a:solidFill>
                  <a:srgbClr val="FFFFFF">
                    <a:alpha val="30000"/>
                  </a:srgbClr>
                </a:solidFill>
                <a:latin typeface="Segoe UI" panose="020B0502040204020203" pitchFamily="34" charset="0"/>
                <a:ea typeface="Inter Medium" pitchFamily="34" charset="-122"/>
                <a:cs typeface="Segoe UI" panose="020B0502040204020203" pitchFamily="34" charset="0"/>
              </a:rPr>
              <a:t>©2025 NAPIER TECHNOLOGIES LIMITED | PRIVATE &amp; CONFIDENTIAL</a:t>
            </a:r>
            <a:endParaRPr lang="en-US" sz="368">
              <a:latin typeface="Segoe UI" panose="020B0502040204020203" pitchFamily="34" charset="0"/>
              <a:cs typeface="Segoe UI" panose="020B0502040204020203" pitchFamily="34" charset="0"/>
            </a:endParaRPr>
          </a:p>
        </p:txBody>
      </p:sp>
      <p:sp>
        <p:nvSpPr>
          <p:cNvPr id="9" name="Text 3">
            <a:extLst>
              <a:ext uri="{FF2B5EF4-FFF2-40B4-BE49-F238E27FC236}">
                <a16:creationId xmlns:a16="http://schemas.microsoft.com/office/drawing/2014/main" id="{97A1C147-A98C-B42C-3B1B-6EA8C288D4E7}"/>
              </a:ext>
            </a:extLst>
          </p:cNvPr>
          <p:cNvSpPr/>
          <p:nvPr/>
        </p:nvSpPr>
        <p:spPr>
          <a:xfrm>
            <a:off x="5500858" y="1018533"/>
            <a:ext cx="1878531" cy="426852"/>
          </a:xfrm>
          <a:prstGeom prst="rect">
            <a:avLst/>
          </a:prstGeom>
          <a:noFill/>
          <a:ln/>
        </p:spPr>
        <p:txBody>
          <a:bodyPr wrap="square" lIns="0" tIns="0" rIns="0" bIns="0" rtlCol="0" anchor="t"/>
          <a:lstStyle/>
          <a:p>
            <a:pPr>
              <a:lnSpc>
                <a:spcPts val="1418"/>
              </a:lnSpc>
            </a:pPr>
            <a:r>
              <a:rPr lang="en-US" sz="1733" b="1" kern="0" spc="-79">
                <a:solidFill>
                  <a:srgbClr val="520DDA">
                    <a:alpha val="100000"/>
                  </a:srgbClr>
                </a:solidFill>
                <a:ea typeface="Inter Black" pitchFamily="34" charset="-122"/>
                <a:cs typeface="Segoe UI" panose="020B0502040204020203" pitchFamily="34" charset="0"/>
              </a:rPr>
              <a:t>$183 bn </a:t>
            </a:r>
            <a:r>
              <a:rPr lang="en-US" sz="1733" b="1" kern="0" spc="-79">
                <a:ea typeface="Inter Black" pitchFamily="34" charset="-122"/>
                <a:cs typeface="Segoe UI" panose="020B0502040204020203" pitchFamily="34" charset="0"/>
              </a:rPr>
              <a:t>TCO SAVINGS</a:t>
            </a:r>
            <a:endParaRPr lang="en-US" sz="1733" b="1">
              <a:cs typeface="Segoe UI" panose="020B0502040204020203" pitchFamily="34" charset="0"/>
            </a:endParaRPr>
          </a:p>
        </p:txBody>
      </p:sp>
      <p:sp>
        <p:nvSpPr>
          <p:cNvPr id="10" name="Text 4">
            <a:extLst>
              <a:ext uri="{FF2B5EF4-FFF2-40B4-BE49-F238E27FC236}">
                <a16:creationId xmlns:a16="http://schemas.microsoft.com/office/drawing/2014/main" id="{38DD0AB0-04DF-F9FD-C35A-1A7936FD16C1}"/>
              </a:ext>
            </a:extLst>
          </p:cNvPr>
          <p:cNvSpPr/>
          <p:nvPr/>
        </p:nvSpPr>
        <p:spPr>
          <a:xfrm>
            <a:off x="4685485" y="1122903"/>
            <a:ext cx="1757223" cy="142494"/>
          </a:xfrm>
          <a:prstGeom prst="rect">
            <a:avLst/>
          </a:prstGeom>
          <a:noFill/>
          <a:ln/>
        </p:spPr>
        <p:txBody>
          <a:bodyPr wrap="square" lIns="0" tIns="0" rIns="0" bIns="0" rtlCol="0" anchor="t"/>
          <a:lstStyle/>
          <a:p>
            <a:endParaRPr lang="en-US" sz="840" b="1">
              <a:cs typeface="Segoe UI" panose="020B0502040204020203" pitchFamily="34" charset="0"/>
            </a:endParaRPr>
          </a:p>
        </p:txBody>
      </p:sp>
      <p:sp>
        <p:nvSpPr>
          <p:cNvPr id="12" name="Text 6">
            <a:extLst>
              <a:ext uri="{FF2B5EF4-FFF2-40B4-BE49-F238E27FC236}">
                <a16:creationId xmlns:a16="http://schemas.microsoft.com/office/drawing/2014/main" id="{76781E91-0B47-1A43-3086-40BBAAC73D6B}"/>
              </a:ext>
            </a:extLst>
          </p:cNvPr>
          <p:cNvSpPr/>
          <p:nvPr/>
        </p:nvSpPr>
        <p:spPr>
          <a:xfrm>
            <a:off x="6156420" y="1211539"/>
            <a:ext cx="1730941" cy="380166"/>
          </a:xfrm>
          <a:prstGeom prst="rect">
            <a:avLst/>
          </a:prstGeom>
          <a:noFill/>
          <a:ln/>
        </p:spPr>
        <p:txBody>
          <a:bodyPr wrap="square" lIns="0" tIns="0" rIns="0" bIns="0" rtlCol="0" anchor="t"/>
          <a:lstStyle/>
          <a:p>
            <a:pPr>
              <a:lnSpc>
                <a:spcPts val="851"/>
              </a:lnSpc>
            </a:pPr>
            <a:endParaRPr lang="en-US" sz="630" b="1">
              <a:latin typeface="Segoe UI" panose="020B0502040204020203" pitchFamily="34" charset="0"/>
              <a:cs typeface="Segoe UI" panose="020B0502040204020203" pitchFamily="34" charset="0"/>
            </a:endParaRPr>
          </a:p>
        </p:txBody>
      </p:sp>
      <p:sp>
        <p:nvSpPr>
          <p:cNvPr id="18" name="Text 12">
            <a:extLst>
              <a:ext uri="{FF2B5EF4-FFF2-40B4-BE49-F238E27FC236}">
                <a16:creationId xmlns:a16="http://schemas.microsoft.com/office/drawing/2014/main" id="{4B6F00CA-E6C1-B759-4C5A-A5D40FE20975}"/>
              </a:ext>
            </a:extLst>
          </p:cNvPr>
          <p:cNvSpPr/>
          <p:nvPr/>
        </p:nvSpPr>
        <p:spPr>
          <a:xfrm>
            <a:off x="7541051" y="1018533"/>
            <a:ext cx="1868854" cy="308828"/>
          </a:xfrm>
          <a:prstGeom prst="rect">
            <a:avLst/>
          </a:prstGeom>
          <a:noFill/>
          <a:ln/>
        </p:spPr>
        <p:txBody>
          <a:bodyPr wrap="square" lIns="0" tIns="0" rIns="0" bIns="0" rtlCol="0" anchor="t"/>
          <a:lstStyle/>
          <a:p>
            <a:pPr>
              <a:lnSpc>
                <a:spcPts val="1418"/>
              </a:lnSpc>
            </a:pPr>
            <a:r>
              <a:rPr lang="en-US" sz="1575" b="1" kern="0" spc="-79">
                <a:solidFill>
                  <a:srgbClr val="FD3D48"/>
                </a:solidFill>
                <a:ea typeface="Inter Black" pitchFamily="34" charset="-122"/>
                <a:cs typeface="Segoe UI" panose="020B0502040204020203" pitchFamily="34" charset="0"/>
              </a:rPr>
              <a:t>$3.3 </a:t>
            </a:r>
            <a:r>
              <a:rPr lang="en-US" sz="1575" b="1" kern="0" spc="-79" err="1">
                <a:solidFill>
                  <a:srgbClr val="FD3D48"/>
                </a:solidFill>
                <a:ea typeface="Inter Black" pitchFamily="34" charset="-122"/>
                <a:cs typeface="Segoe UI" panose="020B0502040204020203" pitchFamily="34" charset="0"/>
              </a:rPr>
              <a:t>tn</a:t>
            </a:r>
            <a:r>
              <a:rPr lang="en-US" sz="1575" b="1" kern="0" spc="-79">
                <a:solidFill>
                  <a:srgbClr val="FD3D48"/>
                </a:solidFill>
                <a:ea typeface="Inter Black" pitchFamily="34" charset="-122"/>
                <a:cs typeface="Segoe UI" panose="020B0502040204020203" pitchFamily="34" charset="0"/>
              </a:rPr>
              <a:t> </a:t>
            </a:r>
            <a:r>
              <a:rPr lang="en-US" sz="1575" b="1" kern="0" spc="-79">
                <a:solidFill>
                  <a:srgbClr val="FFFFFF">
                    <a:alpha val="100000"/>
                  </a:srgbClr>
                </a:solidFill>
                <a:ea typeface="Inter Black" pitchFamily="34" charset="-122"/>
                <a:cs typeface="Segoe UI" panose="020B0502040204020203" pitchFamily="34" charset="0"/>
              </a:rPr>
              <a:t>ECONOMIC RECOVERY</a:t>
            </a:r>
          </a:p>
        </p:txBody>
      </p:sp>
      <p:pic>
        <p:nvPicPr>
          <p:cNvPr id="19" name="Image 4" descr=" ">
            <a:extLst>
              <a:ext uri="{FF2B5EF4-FFF2-40B4-BE49-F238E27FC236}">
                <a16:creationId xmlns:a16="http://schemas.microsoft.com/office/drawing/2014/main" id="{416BB2B5-B8CD-CDEF-8F46-B74C02E99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4792" y="1447238"/>
            <a:ext cx="333520" cy="6669"/>
          </a:xfrm>
          <a:prstGeom prst="rect">
            <a:avLst/>
          </a:prstGeom>
        </p:spPr>
      </p:pic>
      <p:pic>
        <p:nvPicPr>
          <p:cNvPr id="20" name="Image 5" descr=" ">
            <a:extLst>
              <a:ext uri="{FF2B5EF4-FFF2-40B4-BE49-F238E27FC236}">
                <a16:creationId xmlns:a16="http://schemas.microsoft.com/office/drawing/2014/main" id="{5B4E22D6-1861-4984-0A4E-C782E17F8B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45057" y="1440569"/>
            <a:ext cx="333520" cy="6669"/>
          </a:xfrm>
          <a:prstGeom prst="rect">
            <a:avLst/>
          </a:prstGeom>
        </p:spPr>
      </p:pic>
      <p:sp>
        <p:nvSpPr>
          <p:cNvPr id="2" name="Text 3">
            <a:extLst>
              <a:ext uri="{FF2B5EF4-FFF2-40B4-BE49-F238E27FC236}">
                <a16:creationId xmlns:a16="http://schemas.microsoft.com/office/drawing/2014/main" id="{02683283-B7A2-2EE2-3EA4-6C75233B1679}"/>
              </a:ext>
            </a:extLst>
          </p:cNvPr>
          <p:cNvSpPr/>
          <p:nvPr/>
        </p:nvSpPr>
        <p:spPr>
          <a:xfrm>
            <a:off x="3407149" y="1025202"/>
            <a:ext cx="1883039" cy="524104"/>
          </a:xfrm>
          <a:prstGeom prst="rect">
            <a:avLst/>
          </a:prstGeom>
          <a:noFill/>
          <a:ln/>
        </p:spPr>
        <p:txBody>
          <a:bodyPr wrap="square" lIns="0" tIns="0" rIns="0" bIns="0" rtlCol="0" anchor="t"/>
          <a:lstStyle/>
          <a:p>
            <a:pPr>
              <a:lnSpc>
                <a:spcPts val="1418"/>
              </a:lnSpc>
            </a:pPr>
            <a:r>
              <a:rPr lang="en-US" sz="1733" b="1" kern="0" spc="-79">
                <a:solidFill>
                  <a:schemeClr val="accent2"/>
                </a:solidFill>
                <a:ea typeface="Inter Black" pitchFamily="34" charset="-122"/>
                <a:cs typeface="Segoe UI" panose="020B0502040204020203" pitchFamily="34" charset="0"/>
              </a:rPr>
              <a:t>$5.5 </a:t>
            </a:r>
            <a:r>
              <a:rPr lang="en-US" sz="1733" b="1" kern="0" spc="-79" err="1">
                <a:solidFill>
                  <a:schemeClr val="accent2"/>
                </a:solidFill>
                <a:ea typeface="Inter Black" pitchFamily="34" charset="-122"/>
                <a:cs typeface="Segoe UI" panose="020B0502040204020203" pitchFamily="34" charset="0"/>
              </a:rPr>
              <a:t>tn</a:t>
            </a:r>
            <a:r>
              <a:rPr lang="en-US" sz="1733" b="1" kern="0" spc="-79">
                <a:solidFill>
                  <a:schemeClr val="accent2"/>
                </a:solidFill>
                <a:ea typeface="Inter Black" pitchFamily="34" charset="-122"/>
                <a:cs typeface="Segoe UI" panose="020B0502040204020203" pitchFamily="34" charset="0"/>
              </a:rPr>
              <a:t> </a:t>
            </a:r>
            <a:r>
              <a:rPr lang="en-US" sz="1733" b="1" kern="0" spc="-79">
                <a:solidFill>
                  <a:srgbClr val="FFFFFF">
                    <a:alpha val="100000"/>
                  </a:srgbClr>
                </a:solidFill>
                <a:ea typeface="Inter Black" pitchFamily="34" charset="-122"/>
                <a:cs typeface="Segoe UI" panose="020B0502040204020203" pitchFamily="34" charset="0"/>
              </a:rPr>
              <a:t>GLOBAL LOSSES</a:t>
            </a:r>
            <a:endParaRPr lang="en-US" sz="1733" b="1">
              <a:cs typeface="Segoe UI" panose="020B0502040204020203" pitchFamily="34" charset="0"/>
            </a:endParaRPr>
          </a:p>
        </p:txBody>
      </p:sp>
      <p:pic>
        <p:nvPicPr>
          <p:cNvPr id="29" name="Image 5" descr=" ">
            <a:extLst>
              <a:ext uri="{FF2B5EF4-FFF2-40B4-BE49-F238E27FC236}">
                <a16:creationId xmlns:a16="http://schemas.microsoft.com/office/drawing/2014/main" id="{AFB1EA3B-00B2-4758-C3AE-0AC5376AF1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12033" y="1453907"/>
            <a:ext cx="333520" cy="6669"/>
          </a:xfrm>
          <a:prstGeom prst="rect">
            <a:avLst/>
          </a:prstGeom>
        </p:spPr>
      </p:pic>
      <p:sp>
        <p:nvSpPr>
          <p:cNvPr id="7" name="Text Placeholder 6">
            <a:extLst>
              <a:ext uri="{FF2B5EF4-FFF2-40B4-BE49-F238E27FC236}">
                <a16:creationId xmlns:a16="http://schemas.microsoft.com/office/drawing/2014/main" id="{DB8E2C86-271F-BA50-C88E-B7008FF7E9AF}"/>
              </a:ext>
            </a:extLst>
          </p:cNvPr>
          <p:cNvSpPr>
            <a:spLocks noGrp="1"/>
          </p:cNvSpPr>
          <p:nvPr>
            <p:ph type="body" sz="quarter" idx="13"/>
          </p:nvPr>
        </p:nvSpPr>
        <p:spPr/>
        <p:txBody>
          <a:bodyPr/>
          <a:lstStyle/>
          <a:p>
            <a:r>
              <a:rPr lang="en-US"/>
              <a:t>N</a:t>
            </a:r>
            <a:r>
              <a:rPr lang="en-GB" err="1"/>
              <a:t>extgen</a:t>
            </a:r>
            <a:r>
              <a:rPr lang="en-GB"/>
              <a:t> </a:t>
            </a:r>
            <a:r>
              <a:rPr lang="en-GB" err="1"/>
              <a:t>aml</a:t>
            </a:r>
            <a:endParaRPr lang="en-GB"/>
          </a:p>
        </p:txBody>
      </p:sp>
      <p:sp>
        <p:nvSpPr>
          <p:cNvPr id="16" name="Title 4">
            <a:extLst>
              <a:ext uri="{FF2B5EF4-FFF2-40B4-BE49-F238E27FC236}">
                <a16:creationId xmlns:a16="http://schemas.microsoft.com/office/drawing/2014/main" id="{34DC9D29-DD06-0A01-5865-F00198528403}"/>
              </a:ext>
            </a:extLst>
          </p:cNvPr>
          <p:cNvSpPr>
            <a:spLocks noGrp="1"/>
          </p:cNvSpPr>
          <p:nvPr>
            <p:ph type="title"/>
          </p:nvPr>
        </p:nvSpPr>
        <p:spPr>
          <a:xfrm>
            <a:off x="3268358" y="279844"/>
            <a:ext cx="6072462" cy="451909"/>
          </a:xfrm>
        </p:spPr>
        <p:txBody>
          <a:bodyPr/>
          <a:lstStyle/>
          <a:p>
            <a:r>
              <a:rPr lang="en-GB"/>
              <a:t>HEADLINE NUMBERS</a:t>
            </a:r>
          </a:p>
        </p:txBody>
      </p:sp>
      <p:sp>
        <p:nvSpPr>
          <p:cNvPr id="4" name="Text 3">
            <a:extLst>
              <a:ext uri="{FF2B5EF4-FFF2-40B4-BE49-F238E27FC236}">
                <a16:creationId xmlns:a16="http://schemas.microsoft.com/office/drawing/2014/main" id="{2AFB89ED-A5CC-CEF7-8C6B-25716508027C}"/>
              </a:ext>
            </a:extLst>
          </p:cNvPr>
          <p:cNvSpPr/>
          <p:nvPr/>
        </p:nvSpPr>
        <p:spPr>
          <a:xfrm>
            <a:off x="3691019" y="2170656"/>
            <a:ext cx="2352548" cy="524104"/>
          </a:xfrm>
          <a:prstGeom prst="rect">
            <a:avLst/>
          </a:prstGeom>
          <a:noFill/>
          <a:ln/>
        </p:spPr>
        <p:txBody>
          <a:bodyPr wrap="square" lIns="0" tIns="0" rIns="0" bIns="0" rtlCol="0" anchor="t"/>
          <a:lstStyle/>
          <a:p>
            <a:pPr>
              <a:lnSpc>
                <a:spcPts val="1418"/>
              </a:lnSpc>
            </a:pPr>
            <a:r>
              <a:rPr lang="en-US" sz="1733" b="1" kern="0" spc="-79">
                <a:solidFill>
                  <a:srgbClr val="F67E1B"/>
                </a:solidFill>
                <a:ea typeface="Inter Black" pitchFamily="34" charset="-122"/>
                <a:cs typeface="Segoe UI" panose="020B0502040204020203" pitchFamily="34" charset="0"/>
              </a:rPr>
              <a:t>+2%</a:t>
            </a:r>
            <a:r>
              <a:rPr lang="en-US" sz="1733" b="1" kern="0" spc="-79">
                <a:solidFill>
                  <a:srgbClr val="FFC000"/>
                </a:solidFill>
                <a:ea typeface="Inter Black" pitchFamily="34" charset="-122"/>
                <a:cs typeface="Segoe UI" panose="020B0502040204020203" pitchFamily="34" charset="0"/>
              </a:rPr>
              <a:t> </a:t>
            </a:r>
            <a:r>
              <a:rPr lang="en-US" sz="1733" b="1" kern="0" spc="-79">
                <a:ea typeface="Inter Black" pitchFamily="34" charset="-122"/>
                <a:cs typeface="Segoe UI" panose="020B0502040204020203" pitchFamily="34" charset="0"/>
              </a:rPr>
              <a:t>MONEY LAUNDERING GROWTH</a:t>
            </a:r>
            <a:endParaRPr lang="en-US" sz="1733" b="1">
              <a:cs typeface="Segoe UI" panose="020B0502040204020203" pitchFamily="34" charset="0"/>
            </a:endParaRPr>
          </a:p>
        </p:txBody>
      </p:sp>
      <p:pic>
        <p:nvPicPr>
          <p:cNvPr id="11" name="Image 5" descr=" ">
            <a:extLst>
              <a:ext uri="{FF2B5EF4-FFF2-40B4-BE49-F238E27FC236}">
                <a16:creationId xmlns:a16="http://schemas.microsoft.com/office/drawing/2014/main" id="{2E9D2764-9581-8B38-4BEC-11226DB8BC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95903" y="2599361"/>
            <a:ext cx="333520" cy="6669"/>
          </a:xfrm>
          <a:prstGeom prst="rect">
            <a:avLst/>
          </a:prstGeom>
        </p:spPr>
      </p:pic>
      <p:sp>
        <p:nvSpPr>
          <p:cNvPr id="14" name="Text 3">
            <a:extLst>
              <a:ext uri="{FF2B5EF4-FFF2-40B4-BE49-F238E27FC236}">
                <a16:creationId xmlns:a16="http://schemas.microsoft.com/office/drawing/2014/main" id="{AED3D63C-2D07-9113-19F8-996A84445FBE}"/>
              </a:ext>
            </a:extLst>
          </p:cNvPr>
          <p:cNvSpPr/>
          <p:nvPr/>
        </p:nvSpPr>
        <p:spPr>
          <a:xfrm>
            <a:off x="6556424" y="2152343"/>
            <a:ext cx="2352548" cy="524104"/>
          </a:xfrm>
          <a:prstGeom prst="rect">
            <a:avLst/>
          </a:prstGeom>
          <a:noFill/>
          <a:ln/>
        </p:spPr>
        <p:txBody>
          <a:bodyPr wrap="square" lIns="0" tIns="0" rIns="0" bIns="0" rtlCol="0" anchor="t"/>
          <a:lstStyle/>
          <a:p>
            <a:pPr>
              <a:lnSpc>
                <a:spcPts val="1418"/>
              </a:lnSpc>
            </a:pPr>
            <a:r>
              <a:rPr lang="en-US" sz="1733" b="1" kern="0" spc="-79">
                <a:solidFill>
                  <a:schemeClr val="accent4"/>
                </a:solidFill>
                <a:ea typeface="Inter Black" pitchFamily="34" charset="-122"/>
                <a:cs typeface="Segoe UI" panose="020B0502040204020203" pitchFamily="34" charset="0"/>
              </a:rPr>
              <a:t>+5% </a:t>
            </a:r>
            <a:r>
              <a:rPr lang="en-US" sz="1733" b="1" kern="0" spc="-79">
                <a:ea typeface="Inter Black" pitchFamily="34" charset="-122"/>
                <a:cs typeface="Segoe UI" panose="020B0502040204020203" pitchFamily="34" charset="0"/>
              </a:rPr>
              <a:t>INCREASED COST OF COMPLIANCE</a:t>
            </a:r>
            <a:endParaRPr lang="en-US" sz="1733" b="1">
              <a:cs typeface="Segoe UI" panose="020B0502040204020203" pitchFamily="34" charset="0"/>
            </a:endParaRPr>
          </a:p>
        </p:txBody>
      </p:sp>
      <p:pic>
        <p:nvPicPr>
          <p:cNvPr id="15" name="Image 5" descr=" ">
            <a:extLst>
              <a:ext uri="{FF2B5EF4-FFF2-40B4-BE49-F238E27FC236}">
                <a16:creationId xmlns:a16="http://schemas.microsoft.com/office/drawing/2014/main" id="{882D0A83-20E8-F531-AE64-637B6587CD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61307" y="2581048"/>
            <a:ext cx="333520" cy="6669"/>
          </a:xfrm>
          <a:prstGeom prst="rect">
            <a:avLst/>
          </a:prstGeom>
        </p:spPr>
      </p:pic>
    </p:spTree>
    <p:extLst>
      <p:ext uri="{BB962C8B-B14F-4D97-AF65-F5344CB8AC3E}">
        <p14:creationId xmlns:p14="http://schemas.microsoft.com/office/powerpoint/2010/main" val="2585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DC2D-B6AF-B73A-F851-8C281F045F4F}"/>
              </a:ext>
            </a:extLst>
          </p:cNvPr>
          <p:cNvSpPr>
            <a:spLocks noGrp="1"/>
          </p:cNvSpPr>
          <p:nvPr>
            <p:ph type="title"/>
          </p:nvPr>
        </p:nvSpPr>
        <p:spPr/>
        <p:txBody>
          <a:bodyPr/>
          <a:lstStyle/>
          <a:p>
            <a:endParaRPr lang="en-US" dirty="0">
              <a:cs typeface="Segoe UI Bold"/>
            </a:endParaRPr>
          </a:p>
        </p:txBody>
      </p:sp>
      <p:sp>
        <p:nvSpPr>
          <p:cNvPr id="3" name="Footer Placeholder 2">
            <a:extLst>
              <a:ext uri="{FF2B5EF4-FFF2-40B4-BE49-F238E27FC236}">
                <a16:creationId xmlns:a16="http://schemas.microsoft.com/office/drawing/2014/main" id="{9B0AC19B-BC57-FC85-84C6-7110F5F9C2A6}"/>
              </a:ext>
            </a:extLst>
          </p:cNvPr>
          <p:cNvSpPr>
            <a:spLocks noGrp="1"/>
          </p:cNvSpPr>
          <p:nvPr>
            <p:ph type="ftr" sz="quarter" idx="11"/>
          </p:nvPr>
        </p:nvSpPr>
        <p:spPr/>
        <p:txBody>
          <a:bodyPr/>
          <a:lstStyle/>
          <a:p>
            <a:r>
              <a:rPr lang="en-GB"/>
              <a:t>©2025 NAPIER TECHNOLOGIES LIMITED | PRIVATE &amp; CONFIDENTIAL</a:t>
            </a:r>
          </a:p>
        </p:txBody>
      </p:sp>
      <p:sp>
        <p:nvSpPr>
          <p:cNvPr id="4" name="Slide Number Placeholder 3">
            <a:extLst>
              <a:ext uri="{FF2B5EF4-FFF2-40B4-BE49-F238E27FC236}">
                <a16:creationId xmlns:a16="http://schemas.microsoft.com/office/drawing/2014/main" id="{9B3734CB-7452-B1CD-0207-E385A01244E4}"/>
              </a:ext>
            </a:extLst>
          </p:cNvPr>
          <p:cNvSpPr>
            <a:spLocks noGrp="1"/>
          </p:cNvSpPr>
          <p:nvPr>
            <p:ph type="sldNum" sz="quarter" idx="12"/>
          </p:nvPr>
        </p:nvSpPr>
        <p:spPr/>
        <p:txBody>
          <a:bodyPr/>
          <a:lstStyle/>
          <a:p>
            <a:fld id="{72F40D3C-806D-8444-980E-6C0C1C79FF33}" type="slidenum">
              <a:rPr lang="en-GB" smtClean="0"/>
              <a:t>4</a:t>
            </a:fld>
            <a:endParaRPr lang="en-GB"/>
          </a:p>
        </p:txBody>
      </p:sp>
      <p:sp>
        <p:nvSpPr>
          <p:cNvPr id="5" name="Text Placeholder 4">
            <a:extLst>
              <a:ext uri="{FF2B5EF4-FFF2-40B4-BE49-F238E27FC236}">
                <a16:creationId xmlns:a16="http://schemas.microsoft.com/office/drawing/2014/main" id="{80941FC9-220C-4C61-7AA9-6E4030A45B06}"/>
              </a:ext>
            </a:extLst>
          </p:cNvPr>
          <p:cNvSpPr>
            <a:spLocks noGrp="1"/>
          </p:cNvSpPr>
          <p:nvPr>
            <p:ph type="body" sz="quarter" idx="13"/>
          </p:nvPr>
        </p:nvSpPr>
        <p:spPr/>
        <p:txBody>
          <a:bodyPr/>
          <a:lstStyle/>
          <a:p>
            <a:r>
              <a:rPr lang="en-US"/>
              <a:t>Aml index 2025-2026</a:t>
            </a:r>
            <a:endParaRPr lang="en-GB"/>
          </a:p>
        </p:txBody>
      </p:sp>
      <p:pic>
        <p:nvPicPr>
          <p:cNvPr id="7" name="Picture 6">
            <a:extLst>
              <a:ext uri="{FF2B5EF4-FFF2-40B4-BE49-F238E27FC236}">
                <a16:creationId xmlns:a16="http://schemas.microsoft.com/office/drawing/2014/main" id="{E5ECA4DF-7E30-F87D-CCC7-EE9FC30B55E9}"/>
              </a:ext>
            </a:extLst>
          </p:cNvPr>
          <p:cNvPicPr>
            <a:picLocks noChangeAspect="1"/>
          </p:cNvPicPr>
          <p:nvPr/>
        </p:nvPicPr>
        <p:blipFill>
          <a:blip r:embed="rId3"/>
          <a:srcRect l="3463" r="1968" b="-109"/>
          <a:stretch>
            <a:fillRect/>
          </a:stretch>
        </p:blipFill>
        <p:spPr>
          <a:xfrm>
            <a:off x="3369460" y="1163159"/>
            <a:ext cx="1761956" cy="1695637"/>
          </a:xfrm>
          <a:prstGeom prst="rect">
            <a:avLst/>
          </a:prstGeom>
        </p:spPr>
      </p:pic>
      <p:pic>
        <p:nvPicPr>
          <p:cNvPr id="8" name="Picture 7" descr="A green triangle with white text&#10;&#10;AI-generated content may be incorrect.">
            <a:extLst>
              <a:ext uri="{FF2B5EF4-FFF2-40B4-BE49-F238E27FC236}">
                <a16:creationId xmlns:a16="http://schemas.microsoft.com/office/drawing/2014/main" id="{5DEFE267-0369-E4A5-5C57-FFA1A1AF3984}"/>
              </a:ext>
            </a:extLst>
          </p:cNvPr>
          <p:cNvPicPr>
            <a:picLocks noChangeAspect="1"/>
          </p:cNvPicPr>
          <p:nvPr/>
        </p:nvPicPr>
        <p:blipFill>
          <a:blip r:embed="rId4"/>
          <a:srcRect l="2327" r="2130" b="-152"/>
          <a:stretch>
            <a:fillRect/>
          </a:stretch>
        </p:blipFill>
        <p:spPr>
          <a:xfrm>
            <a:off x="5409791" y="1163992"/>
            <a:ext cx="1782250" cy="1703470"/>
          </a:xfrm>
          <a:prstGeom prst="rect">
            <a:avLst/>
          </a:prstGeom>
        </p:spPr>
      </p:pic>
      <p:sp>
        <p:nvSpPr>
          <p:cNvPr id="11" name="Title 1">
            <a:extLst>
              <a:ext uri="{FF2B5EF4-FFF2-40B4-BE49-F238E27FC236}">
                <a16:creationId xmlns:a16="http://schemas.microsoft.com/office/drawing/2014/main" id="{FB013EF9-91A0-F34D-1E58-DCF1A4EA0E89}"/>
              </a:ext>
            </a:extLst>
          </p:cNvPr>
          <p:cNvSpPr txBox="1">
            <a:spLocks/>
          </p:cNvSpPr>
          <p:nvPr/>
        </p:nvSpPr>
        <p:spPr>
          <a:xfrm>
            <a:off x="3726912" y="974191"/>
            <a:ext cx="971902" cy="175784"/>
          </a:xfrm>
          <a:prstGeom prst="rect">
            <a:avLst/>
          </a:prstGeom>
        </p:spPr>
        <p:txBody>
          <a:bodyPr vert="horz" wrap="square" lIns="0" tIns="0" rIns="0" bIns="0" rtlCol="0" anchor="t">
            <a:noAutofit/>
          </a:bodyPr>
          <a:lstStyle>
            <a:lvl1pPr algn="l" defTabSz="914400" rtl="0" eaLnBrk="1" latinLnBrk="0" hangingPunct="1">
              <a:lnSpc>
                <a:spcPct val="70000"/>
              </a:lnSpc>
              <a:spcBef>
                <a:spcPct val="0"/>
              </a:spcBef>
              <a:buNone/>
              <a:defRPr sz="3200" b="1" i="0" kern="1200" cap="all" baseline="0">
                <a:solidFill>
                  <a:schemeClr val="tx1"/>
                </a:solidFill>
                <a:latin typeface="+mj-lt"/>
                <a:ea typeface="+mj-ea"/>
                <a:cs typeface="+mj-cs"/>
              </a:defRPr>
            </a:lvl1pPr>
          </a:lstStyle>
          <a:p>
            <a:pPr algn="ctr"/>
            <a:r>
              <a:rPr lang="en-US" sz="1050">
                <a:cs typeface="Segoe UI Bold"/>
              </a:rPr>
              <a:t>UK</a:t>
            </a:r>
            <a:endParaRPr lang="en-US" sz="1681">
              <a:cs typeface="Segoe UI Bold"/>
            </a:endParaRPr>
          </a:p>
        </p:txBody>
      </p:sp>
      <p:sp>
        <p:nvSpPr>
          <p:cNvPr id="13" name="Title 1">
            <a:extLst>
              <a:ext uri="{FF2B5EF4-FFF2-40B4-BE49-F238E27FC236}">
                <a16:creationId xmlns:a16="http://schemas.microsoft.com/office/drawing/2014/main" id="{C8E4DBAA-A9F9-D279-5D83-838469319BF5}"/>
              </a:ext>
            </a:extLst>
          </p:cNvPr>
          <p:cNvSpPr txBox="1">
            <a:spLocks/>
          </p:cNvSpPr>
          <p:nvPr/>
        </p:nvSpPr>
        <p:spPr>
          <a:xfrm>
            <a:off x="5994862" y="974191"/>
            <a:ext cx="618214" cy="178886"/>
          </a:xfrm>
          <a:prstGeom prst="rect">
            <a:avLst/>
          </a:prstGeom>
        </p:spPr>
        <p:txBody>
          <a:bodyPr vert="horz" wrap="square" lIns="0" tIns="0" rIns="0" bIns="0" rtlCol="0" anchor="t">
            <a:noAutofit/>
          </a:bodyPr>
          <a:lstStyle>
            <a:lvl1pPr algn="l" defTabSz="914400" rtl="0" eaLnBrk="1" latinLnBrk="0" hangingPunct="1">
              <a:lnSpc>
                <a:spcPct val="70000"/>
              </a:lnSpc>
              <a:spcBef>
                <a:spcPct val="0"/>
              </a:spcBef>
              <a:buNone/>
              <a:defRPr sz="3200" b="1" i="0" kern="1200" cap="all" baseline="0">
                <a:solidFill>
                  <a:schemeClr val="tx1"/>
                </a:solidFill>
                <a:latin typeface="+mj-lt"/>
                <a:ea typeface="+mj-ea"/>
                <a:cs typeface="+mj-cs"/>
              </a:defRPr>
            </a:lvl1pPr>
          </a:lstStyle>
          <a:p>
            <a:pPr algn="ctr"/>
            <a:r>
              <a:rPr lang="en-US" sz="1050">
                <a:cs typeface="Segoe UI Bold"/>
              </a:rPr>
              <a:t>USA</a:t>
            </a:r>
          </a:p>
        </p:txBody>
      </p:sp>
      <p:sp>
        <p:nvSpPr>
          <p:cNvPr id="10" name="Title 1">
            <a:extLst>
              <a:ext uri="{FF2B5EF4-FFF2-40B4-BE49-F238E27FC236}">
                <a16:creationId xmlns:a16="http://schemas.microsoft.com/office/drawing/2014/main" id="{B982AB54-5D77-0078-090C-93F142B192CA}"/>
              </a:ext>
            </a:extLst>
          </p:cNvPr>
          <p:cNvSpPr txBox="1">
            <a:spLocks/>
          </p:cNvSpPr>
          <p:nvPr/>
        </p:nvSpPr>
        <p:spPr>
          <a:xfrm>
            <a:off x="3348403" y="359889"/>
            <a:ext cx="6072462" cy="451909"/>
          </a:xfrm>
          <a:prstGeom prst="rect">
            <a:avLst/>
          </a:prstGeom>
        </p:spPr>
        <p:txBody>
          <a:bodyPr vert="horz" wrap="square" lIns="0" tIns="0" rIns="0" bIns="0" rtlCol="0" anchor="t">
            <a:noAutofit/>
          </a:bodyPr>
          <a:lstStyle>
            <a:lvl1pPr algn="l" defTabSz="914400" rtl="0" eaLnBrk="1" latinLnBrk="0" hangingPunct="1">
              <a:lnSpc>
                <a:spcPct val="70000"/>
              </a:lnSpc>
              <a:spcBef>
                <a:spcPct val="0"/>
              </a:spcBef>
              <a:buNone/>
              <a:defRPr sz="3200" b="1" i="0" kern="1200" cap="all" baseline="0">
                <a:solidFill>
                  <a:schemeClr val="tx1"/>
                </a:solidFill>
                <a:latin typeface="+mj-lt"/>
                <a:ea typeface="+mj-ea"/>
                <a:cs typeface="+mj-cs"/>
              </a:defRPr>
            </a:lvl1pPr>
          </a:lstStyle>
          <a:p>
            <a:r>
              <a:rPr lang="en-US" sz="1681" dirty="0"/>
              <a:t>COUNTRIES FEATURED</a:t>
            </a:r>
            <a:endParaRPr lang="en-GB" sz="1681" dirty="0"/>
          </a:p>
        </p:txBody>
      </p:sp>
      <p:pic>
        <p:nvPicPr>
          <p:cNvPr id="14" name="Picture 13" descr="A chart with numbers and a triangle&#10;&#10;AI-generated content may be incorrect.">
            <a:extLst>
              <a:ext uri="{FF2B5EF4-FFF2-40B4-BE49-F238E27FC236}">
                <a16:creationId xmlns:a16="http://schemas.microsoft.com/office/drawing/2014/main" id="{5E221B0A-9F90-A23A-1A28-8873E48DF4EA}"/>
              </a:ext>
            </a:extLst>
          </p:cNvPr>
          <p:cNvPicPr>
            <a:picLocks noChangeAspect="1"/>
          </p:cNvPicPr>
          <p:nvPr/>
        </p:nvPicPr>
        <p:blipFill>
          <a:blip r:embed="rId5"/>
          <a:stretch>
            <a:fillRect/>
          </a:stretch>
        </p:blipFill>
        <p:spPr>
          <a:xfrm>
            <a:off x="7513606" y="1159183"/>
            <a:ext cx="1824987" cy="1770770"/>
          </a:xfrm>
          <a:prstGeom prst="rect">
            <a:avLst/>
          </a:prstGeom>
        </p:spPr>
      </p:pic>
      <p:sp>
        <p:nvSpPr>
          <p:cNvPr id="17" name="Title 1">
            <a:extLst>
              <a:ext uri="{FF2B5EF4-FFF2-40B4-BE49-F238E27FC236}">
                <a16:creationId xmlns:a16="http://schemas.microsoft.com/office/drawing/2014/main" id="{926B0E25-5EB3-65DE-D087-D448CB01A3A6}"/>
              </a:ext>
            </a:extLst>
          </p:cNvPr>
          <p:cNvSpPr txBox="1">
            <a:spLocks/>
          </p:cNvSpPr>
          <p:nvPr/>
        </p:nvSpPr>
        <p:spPr>
          <a:xfrm>
            <a:off x="8272798" y="970021"/>
            <a:ext cx="301756" cy="178886"/>
          </a:xfrm>
          <a:prstGeom prst="rect">
            <a:avLst/>
          </a:prstGeom>
        </p:spPr>
        <p:txBody>
          <a:bodyPr vert="horz" wrap="square" lIns="0" tIns="0" rIns="0" bIns="0" rtlCol="0" anchor="t">
            <a:noAutofit/>
          </a:bodyPr>
          <a:lstStyle>
            <a:lvl1pPr algn="l" defTabSz="914400" rtl="0" eaLnBrk="1" latinLnBrk="0" hangingPunct="1">
              <a:lnSpc>
                <a:spcPct val="70000"/>
              </a:lnSpc>
              <a:spcBef>
                <a:spcPct val="0"/>
              </a:spcBef>
              <a:buNone/>
              <a:defRPr sz="3200" b="1" i="0" kern="1200" cap="all" baseline="0">
                <a:solidFill>
                  <a:schemeClr val="tx1"/>
                </a:solidFill>
                <a:latin typeface="+mj-lt"/>
                <a:ea typeface="+mj-ea"/>
                <a:cs typeface="+mj-cs"/>
              </a:defRPr>
            </a:lvl1pPr>
          </a:lstStyle>
          <a:p>
            <a:r>
              <a:rPr lang="en-US" sz="1050">
                <a:cs typeface="Segoe UI Bold"/>
              </a:rPr>
              <a:t>UAE</a:t>
            </a:r>
          </a:p>
        </p:txBody>
      </p:sp>
    </p:spTree>
    <p:extLst>
      <p:ext uri="{BB962C8B-B14F-4D97-AF65-F5344CB8AC3E}">
        <p14:creationId xmlns:p14="http://schemas.microsoft.com/office/powerpoint/2010/main" val="2799087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A947D-621E-AF5A-DDBD-F2C7503289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47D2BE-ECC0-E13E-F787-FB17754EF573}"/>
              </a:ext>
            </a:extLst>
          </p:cNvPr>
          <p:cNvSpPr>
            <a:spLocks noGrp="1"/>
          </p:cNvSpPr>
          <p:nvPr>
            <p:ph type="title"/>
          </p:nvPr>
        </p:nvSpPr>
        <p:spPr/>
        <p:txBody>
          <a:bodyPr/>
          <a:lstStyle/>
          <a:p>
            <a:r>
              <a:rPr lang="en-US" dirty="0"/>
              <a:t>READ THE INDEX</a:t>
            </a:r>
          </a:p>
        </p:txBody>
      </p:sp>
      <p:sp>
        <p:nvSpPr>
          <p:cNvPr id="3" name="Footer Placeholder 2">
            <a:extLst>
              <a:ext uri="{FF2B5EF4-FFF2-40B4-BE49-F238E27FC236}">
                <a16:creationId xmlns:a16="http://schemas.microsoft.com/office/drawing/2014/main" id="{87992565-CFBF-49EC-84CF-2E9A6088E5F2}"/>
              </a:ext>
            </a:extLst>
          </p:cNvPr>
          <p:cNvSpPr>
            <a:spLocks noGrp="1"/>
          </p:cNvSpPr>
          <p:nvPr>
            <p:ph type="ftr" sz="quarter" idx="11"/>
          </p:nvPr>
        </p:nvSpPr>
        <p:spPr>
          <a:xfrm>
            <a:off x="4857913" y="3133440"/>
            <a:ext cx="2884163" cy="191775"/>
          </a:xfrm>
        </p:spPr>
        <p:txBody>
          <a:bodyPr/>
          <a:lstStyle/>
          <a:p>
            <a:r>
              <a:rPr lang="en-GB"/>
              <a:t>©2025 NAPIER TECHNOLOGIES LIMITED | PRIVATE &amp; CONFIDENTIAL</a:t>
            </a:r>
          </a:p>
        </p:txBody>
      </p:sp>
      <p:sp>
        <p:nvSpPr>
          <p:cNvPr id="4" name="Slide Number Placeholder 3">
            <a:extLst>
              <a:ext uri="{FF2B5EF4-FFF2-40B4-BE49-F238E27FC236}">
                <a16:creationId xmlns:a16="http://schemas.microsoft.com/office/drawing/2014/main" id="{6222FC46-0F40-E971-09DC-77717BF328E8}"/>
              </a:ext>
            </a:extLst>
          </p:cNvPr>
          <p:cNvSpPr>
            <a:spLocks noGrp="1"/>
          </p:cNvSpPr>
          <p:nvPr>
            <p:ph type="sldNum" sz="quarter" idx="12"/>
          </p:nvPr>
        </p:nvSpPr>
        <p:spPr>
          <a:xfrm>
            <a:off x="8752014" y="3133440"/>
            <a:ext cx="607971" cy="191775"/>
          </a:xfrm>
        </p:spPr>
        <p:txBody>
          <a:bodyPr/>
          <a:lstStyle/>
          <a:p>
            <a:fld id="{72F40D3C-806D-8444-980E-6C0C1C79FF33}" type="slidenum">
              <a:rPr lang="en-GB" smtClean="0"/>
              <a:t>5</a:t>
            </a:fld>
            <a:endParaRPr lang="en-GB"/>
          </a:p>
        </p:txBody>
      </p:sp>
      <p:pic>
        <p:nvPicPr>
          <p:cNvPr id="6" name="Picture 5" descr="A black background with white text&#10;&#10;AI-generated content may be incorrect.">
            <a:extLst>
              <a:ext uri="{FF2B5EF4-FFF2-40B4-BE49-F238E27FC236}">
                <a16:creationId xmlns:a16="http://schemas.microsoft.com/office/drawing/2014/main" id="{30E42853-CB44-7697-0F03-6795575B12AC}"/>
              </a:ext>
            </a:extLst>
          </p:cNvPr>
          <p:cNvPicPr>
            <a:picLocks noChangeAspect="1"/>
          </p:cNvPicPr>
          <p:nvPr/>
        </p:nvPicPr>
        <p:blipFill>
          <a:blip r:embed="rId3"/>
          <a:stretch>
            <a:fillRect/>
          </a:stretch>
        </p:blipFill>
        <p:spPr>
          <a:xfrm>
            <a:off x="8256933" y="2192204"/>
            <a:ext cx="987222" cy="987222"/>
          </a:xfrm>
          <a:prstGeom prst="rect">
            <a:avLst/>
          </a:prstGeom>
        </p:spPr>
      </p:pic>
      <p:pic>
        <p:nvPicPr>
          <p:cNvPr id="13" name="Picture 12" descr="QR Code Image">
            <a:extLst>
              <a:ext uri="{FF2B5EF4-FFF2-40B4-BE49-F238E27FC236}">
                <a16:creationId xmlns:a16="http://schemas.microsoft.com/office/drawing/2014/main" id="{5AD7821A-3FBE-01F1-E5A7-7DB0D8537B76}"/>
              </a:ext>
            </a:extLst>
          </p:cNvPr>
          <p:cNvPicPr>
            <a:picLocks noChangeAspect="1"/>
          </p:cNvPicPr>
          <p:nvPr/>
        </p:nvPicPr>
        <p:blipFill>
          <a:blip r:embed="rId4"/>
          <a:stretch>
            <a:fillRect/>
          </a:stretch>
        </p:blipFill>
        <p:spPr>
          <a:xfrm>
            <a:off x="5049287" y="550312"/>
            <a:ext cx="2501415" cy="2501415"/>
          </a:xfrm>
          <a:prstGeom prst="rect">
            <a:avLst/>
          </a:prstGeom>
        </p:spPr>
      </p:pic>
    </p:spTree>
    <p:extLst>
      <p:ext uri="{BB962C8B-B14F-4D97-AF65-F5344CB8AC3E}">
        <p14:creationId xmlns:p14="http://schemas.microsoft.com/office/powerpoint/2010/main" val="2524768770"/>
      </p:ext>
    </p:extLst>
  </p:cSld>
  <p:clrMapOvr>
    <a:masterClrMapping/>
  </p:clrMapOvr>
</p:sld>
</file>

<file path=ppt/theme/theme1.xml><?xml version="1.0" encoding="utf-8"?>
<a:theme xmlns:a="http://schemas.openxmlformats.org/drawingml/2006/main" name="napier">
  <a:themeElements>
    <a:clrScheme name="Napier">
      <a:dk1>
        <a:srgbClr val="000000"/>
      </a:dk1>
      <a:lt1>
        <a:srgbClr val="FFFFFF"/>
      </a:lt1>
      <a:dk2>
        <a:srgbClr val="151515"/>
      </a:dk2>
      <a:lt2>
        <a:srgbClr val="F6F6F5"/>
      </a:lt2>
      <a:accent1>
        <a:srgbClr val="FFE500"/>
      </a:accent1>
      <a:accent2>
        <a:srgbClr val="3FCD81"/>
      </a:accent2>
      <a:accent3>
        <a:srgbClr val="510DDA"/>
      </a:accent3>
      <a:accent4>
        <a:srgbClr val="FF3CD9"/>
      </a:accent4>
      <a:accent5>
        <a:srgbClr val="FD3C48"/>
      </a:accent5>
      <a:accent6>
        <a:srgbClr val="F67E1B"/>
      </a:accent6>
      <a:hlink>
        <a:srgbClr val="FFE500"/>
      </a:hlink>
      <a:folHlink>
        <a:srgbClr val="A7A5A0"/>
      </a:folHlink>
    </a:clrScheme>
    <a:fontScheme name="Test">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lIns="0" tIns="0" rIns="0" bIns="0" rtlCol="0">
        <a:spAutoFit/>
      </a:bodyPr>
      <a:lstStyle>
        <a:defPPr algn="l">
          <a:defRPr dirty="0" smtClean="0">
            <a:solidFill>
              <a:schemeClr val="tx2"/>
            </a:solidFill>
          </a:defRPr>
        </a:defPPr>
      </a:lstStyle>
    </a:txDef>
  </a:objectDefaults>
  <a:extraClrSchemeLst/>
  <a:extLst>
    <a:ext uri="{05A4C25C-085E-4340-85A3-A5531E510DB2}">
      <thm15:themeFamily xmlns:thm15="http://schemas.microsoft.com/office/thememl/2012/main" name="napier" id="{28C9062F-3E17-D44D-8D69-81CA6450534E}" vid="{85122A5E-46CF-6D48-8589-EBFB290739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9554290AEA6B4291BAC5494EFB6A19" ma:contentTypeVersion="11" ma:contentTypeDescription="Create a new document." ma:contentTypeScope="" ma:versionID="cb8a10f5b98ed5c456058168591d5410">
  <xsd:schema xmlns:xsd="http://www.w3.org/2001/XMLSchema" xmlns:xs="http://www.w3.org/2001/XMLSchema" xmlns:p="http://schemas.microsoft.com/office/2006/metadata/properties" xmlns:ns2="f0b620ef-c49d-4944-8f9e-60fdf2eeb714" xmlns:ns3="01f3b2b9-f1b2-4389-9f06-920ff36cc05d" xmlns:ns4="03bb7fad-3c2e-4031-9fe1-6781b766f5a8" targetNamespace="http://schemas.microsoft.com/office/2006/metadata/properties" ma:root="true" ma:fieldsID="8f650a83ecee98f04a1e492b2cf944c2" ns2:_="" ns3:_="" ns4:_="">
    <xsd:import namespace="f0b620ef-c49d-4944-8f9e-60fdf2eeb714"/>
    <xsd:import namespace="01f3b2b9-f1b2-4389-9f06-920ff36cc05d"/>
    <xsd:import namespace="03bb7fad-3c2e-4031-9fe1-6781b766f5a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4:MediaServiceLocation" minOccurs="0"/>
                <xsd:element ref="ns4:MediaLengthInSeconds" minOccurs="0"/>
                <xsd:element ref="ns4:lcf76f155ced4ddcb4097134ff3c332f" minOccurs="0"/>
                <xsd:element ref="ns3:TaxCatchAll" minOccurs="0"/>
                <xsd:element ref="ns4:MediaServiceObjectDetectorVersions" minOccurs="0"/>
                <xsd:element ref="ns4:MediaServiceSearchProperties" minOccurs="0"/>
                <xsd:element ref="ns4: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b620ef-c49d-4944-8f9e-60fdf2eeb7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f3b2b9-f1b2-4389-9f06-920ff36cc05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d8b033-c4f2-4840-87d3-4b1f7651373e}" ma:internalName="TaxCatchAll" ma:showField="CatchAllData" ma:web="01f3b2b9-f1b2-4389-9f06-920ff36cc05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3bb7fad-3c2e-4031-9fe1-6781b766f5a8" elementFormDefault="qualified">
    <xsd:import namespace="http://schemas.microsoft.com/office/2006/documentManagement/types"/>
    <xsd:import namespace="http://schemas.microsoft.com/office/infopath/2007/PartnerControls"/>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d1b3c3c-f4b2-4459-ac87-5874a80a6f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tatus" ma:index="26" nillable="true" ma:displayName="Status" ma:format="Dropdown" ma:internalName="Status">
      <xsd:simpleType>
        <xsd:restriction base="dms:Choice">
          <xsd:enumeration value="Final copy"/>
          <xsd:enumeration value="In draft"/>
          <xsd:enumeration value="Updated recentl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bb7fad-3c2e-4031-9fe1-6781b766f5a8">
      <Terms xmlns="http://schemas.microsoft.com/office/infopath/2007/PartnerControls"/>
    </lcf76f155ced4ddcb4097134ff3c332f>
    <TaxCatchAll xmlns="01f3b2b9-f1b2-4389-9f06-920ff36cc05d" xsi:nil="true"/>
    <Status xmlns="03bb7fad-3c2e-4031-9fe1-6781b766f5a8" xsi:nil="true"/>
  </documentManagement>
</p:properties>
</file>

<file path=customXml/itemProps1.xml><?xml version="1.0" encoding="utf-8"?>
<ds:datastoreItem xmlns:ds="http://schemas.openxmlformats.org/officeDocument/2006/customXml" ds:itemID="{4AF89720-F836-469C-95D7-439BF917A0F7}">
  <ds:schemaRefs>
    <ds:schemaRef ds:uri="01f3b2b9-f1b2-4389-9f06-920ff36cc05d"/>
    <ds:schemaRef ds:uri="03bb7fad-3c2e-4031-9fe1-6781b766f5a8"/>
    <ds:schemaRef ds:uri="f0b620ef-c49d-4944-8f9e-60fdf2eeb7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2BF5BA5-BC63-4389-9A09-22FFD80A5A8E}">
  <ds:schemaRefs>
    <ds:schemaRef ds:uri="http://schemas.microsoft.com/sharepoint/v3/contenttype/forms"/>
  </ds:schemaRefs>
</ds:datastoreItem>
</file>

<file path=customXml/itemProps3.xml><?xml version="1.0" encoding="utf-8"?>
<ds:datastoreItem xmlns:ds="http://schemas.openxmlformats.org/officeDocument/2006/customXml" ds:itemID="{4B90A60C-AE5B-413E-B246-C9C2DF5F6FA2}">
  <ds:schemaRefs>
    <ds:schemaRef ds:uri="01f3b2b9-f1b2-4389-9f06-920ff36cc05d"/>
    <ds:schemaRef ds:uri="03bb7fad-3c2e-4031-9fe1-6781b766f5a8"/>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emplate>Napier</Template>
  <TotalTime>3</TotalTime>
  <Words>732</Words>
  <Application>Microsoft Macintosh PowerPoint</Application>
  <PresentationFormat>Custom</PresentationFormat>
  <Paragraphs>50</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Aptos</vt:lpstr>
      <vt:lpstr>Arial</vt:lpstr>
      <vt:lpstr>Inter Black</vt:lpstr>
      <vt:lpstr>Segoe UI</vt:lpstr>
      <vt:lpstr>Segoe UI Bold</vt:lpstr>
      <vt:lpstr>napier</vt:lpstr>
      <vt:lpstr>How financial services can reduce corruption</vt:lpstr>
      <vt:lpstr>Napier ai / aml index</vt:lpstr>
      <vt:lpstr>HEADLINE NUMBERS</vt:lpstr>
      <vt:lpstr>PowerPoint Presentation</vt:lpstr>
      <vt:lpstr>READ THE INDEX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Rachael Tomaney</dc:creator>
  <cp:lastModifiedBy>Information</cp:lastModifiedBy>
  <cp:revision>32</cp:revision>
  <dcterms:created xsi:type="dcterms:W3CDTF">2025-07-23T14:14:26Z</dcterms:created>
  <dcterms:modified xsi:type="dcterms:W3CDTF">2025-10-24T03:04:05Z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0x010100139554290AEA6B4291BAC5494EFB6A19</vt:lpwstr>
  </property>
  <property fmtid="{D5CDD505-2E9C-101B-9397-08002B2CF9AE}" pid="3" name="MediaServiceImageTags">
    <vt:lpwstr/>
  </property>
  <property fmtid="{D5CDD505-2E9C-101B-9397-08002B2CF9AE}" pid="4" name="MSIP_Label_3588f102-2cfa-40e5-ae4f-d2a510ece126_Enabled">
    <vt:lpwstr>true</vt:lpwstr>
  </property>
  <property fmtid="{D5CDD505-2E9C-101B-9397-08002B2CF9AE}" pid="5" name="MSIP_Label_3588f102-2cfa-40e5-ae4f-d2a510ece126_SetDate">
    <vt:lpwstr>2025-10-10T15:55:30Z</vt:lpwstr>
  </property>
  <property fmtid="{D5CDD505-2E9C-101B-9397-08002B2CF9AE}" pid="6" name="MSIP_Label_3588f102-2cfa-40e5-ae4f-d2a510ece126_Method">
    <vt:lpwstr>Privileged</vt:lpwstr>
  </property>
  <property fmtid="{D5CDD505-2E9C-101B-9397-08002B2CF9AE}" pid="7" name="MSIP_Label_3588f102-2cfa-40e5-ae4f-d2a510ece126_Name">
    <vt:lpwstr>defa4170-0d19-0005-0001-bc88714345d2</vt:lpwstr>
  </property>
  <property fmtid="{D5CDD505-2E9C-101B-9397-08002B2CF9AE}" pid="8" name="MSIP_Label_3588f102-2cfa-40e5-ae4f-d2a510ece126_SiteId">
    <vt:lpwstr>7d85cc3d-a44f-4fd9-bb05-cfef0ad03157</vt:lpwstr>
  </property>
  <property fmtid="{D5CDD505-2E9C-101B-9397-08002B2CF9AE}" pid="9" name="MSIP_Label_3588f102-2cfa-40e5-ae4f-d2a510ece126_ActionId">
    <vt:lpwstr>0f59fd9c-588d-42de-8b10-3174c74915d9</vt:lpwstr>
  </property>
  <property fmtid="{D5CDD505-2E9C-101B-9397-08002B2CF9AE}" pid="10" name="MSIP_Label_3588f102-2cfa-40e5-ae4f-d2a510ece126_ContentBits">
    <vt:lpwstr>0</vt:lpwstr>
  </property>
  <property fmtid="{D5CDD505-2E9C-101B-9397-08002B2CF9AE}" pid="11" name="MSIP_Label_3588f102-2cfa-40e5-ae4f-d2a510ece126_Tag">
    <vt:lpwstr>10, 0, 1, 1</vt:lpwstr>
  </property>
</Properties>
</file>