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sldIdLst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</p:sldIdLst>
  <p:sldSz cx="12599988" cy="360203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D74"/>
    <a:srgbClr val="323E48"/>
    <a:srgbClr val="0021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7" autoAdjust="0"/>
    <p:restoredTop sz="94660"/>
  </p:normalViewPr>
  <p:slideViewPr>
    <p:cSldViewPr snapToGrid="0">
      <p:cViewPr varScale="1">
        <p:scale>
          <a:sx n="132" d="100"/>
          <a:sy n="132" d="100"/>
        </p:scale>
        <p:origin x="184" y="1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rry Wynn" userId="2b112ca4-8d3d-4594-84b3-5cd32f5fd64a" providerId="ADAL" clId="{CF4309D2-5366-4153-BC3F-E9ADF4D5FF29}"/>
    <pc:docChg chg="undo custSel modSld">
      <pc:chgData name="Harry Wynn" userId="2b112ca4-8d3d-4594-84b3-5cd32f5fd64a" providerId="ADAL" clId="{CF4309D2-5366-4153-BC3F-E9ADF4D5FF29}" dt="2025-09-24T12:49:11.654" v="10" actId="478"/>
      <pc:docMkLst>
        <pc:docMk/>
      </pc:docMkLst>
      <pc:sldChg chg="addSp delSp modSp mod">
        <pc:chgData name="Harry Wynn" userId="2b112ca4-8d3d-4594-84b3-5cd32f5fd64a" providerId="ADAL" clId="{CF4309D2-5366-4153-BC3F-E9ADF4D5FF29}" dt="2025-09-24T12:49:11.654" v="10" actId="478"/>
        <pc:sldMkLst>
          <pc:docMk/>
          <pc:sldMk cId="123462122" sldId="264"/>
        </pc:sldMkLst>
        <pc:picChg chg="add del mod">
          <ac:chgData name="Harry Wynn" userId="2b112ca4-8d3d-4594-84b3-5cd32f5fd64a" providerId="ADAL" clId="{CF4309D2-5366-4153-BC3F-E9ADF4D5FF29}" dt="2025-09-24T12:49:11.654" v="10" actId="478"/>
          <ac:picMkLst>
            <pc:docMk/>
            <pc:sldMk cId="123462122" sldId="264"/>
            <ac:picMk id="4" creationId="{479AB098-48CE-4F73-9B22-40367A64C0C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4999" y="589500"/>
            <a:ext cx="9449991" cy="1254043"/>
          </a:xfrm>
        </p:spPr>
        <p:txBody>
          <a:bodyPr anchor="b"/>
          <a:lstStyle>
            <a:lvl1pPr algn="ctr">
              <a:defRPr sz="315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4999" y="1891904"/>
            <a:ext cx="9449991" cy="869658"/>
          </a:xfrm>
        </p:spPr>
        <p:txBody>
          <a:bodyPr/>
          <a:lstStyle>
            <a:lvl1pPr marL="0" indent="0" algn="ctr">
              <a:buNone/>
              <a:defRPr sz="1260"/>
            </a:lvl1pPr>
            <a:lvl2pPr marL="240121" indent="0" algn="ctr">
              <a:buNone/>
              <a:defRPr sz="1050"/>
            </a:lvl2pPr>
            <a:lvl3pPr marL="480243" indent="0" algn="ctr">
              <a:buNone/>
              <a:defRPr sz="945"/>
            </a:lvl3pPr>
            <a:lvl4pPr marL="720364" indent="0" algn="ctr">
              <a:buNone/>
              <a:defRPr sz="840"/>
            </a:lvl4pPr>
            <a:lvl5pPr marL="960486" indent="0" algn="ctr">
              <a:buNone/>
              <a:defRPr sz="840"/>
            </a:lvl5pPr>
            <a:lvl6pPr marL="1200607" indent="0" algn="ctr">
              <a:buNone/>
              <a:defRPr sz="840"/>
            </a:lvl6pPr>
            <a:lvl7pPr marL="1440729" indent="0" algn="ctr">
              <a:buNone/>
              <a:defRPr sz="840"/>
            </a:lvl7pPr>
            <a:lvl8pPr marL="1680850" indent="0" algn="ctr">
              <a:buNone/>
              <a:defRPr sz="840"/>
            </a:lvl8pPr>
            <a:lvl9pPr marL="1920972" indent="0" algn="ctr">
              <a:buNone/>
              <a:defRPr sz="8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06B1E-80E2-47F0-8007-F3942228AFD3}" type="datetimeFigureOut">
              <a:rPr lang="en-GB" smtClean="0"/>
              <a:t>24/10/2025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87E11-181C-4AF0-BA5B-FC1803B611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685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06B1E-80E2-47F0-8007-F3942228AFD3}" type="datetimeFigureOut">
              <a:rPr lang="en-GB" smtClean="0"/>
              <a:t>24/10/2025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87E11-181C-4AF0-BA5B-FC1803B611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6210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16867" y="191775"/>
            <a:ext cx="2716872" cy="305256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249" y="191775"/>
            <a:ext cx="7993117" cy="305256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06B1E-80E2-47F0-8007-F3942228AFD3}" type="datetimeFigureOut">
              <a:rPr lang="en-GB" smtClean="0"/>
              <a:t>24/10/2025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87E11-181C-4AF0-BA5B-FC1803B611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128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06B1E-80E2-47F0-8007-F3942228AFD3}" type="datetimeFigureOut">
              <a:rPr lang="en-GB" smtClean="0"/>
              <a:t>24/10/2025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87E11-181C-4AF0-BA5B-FC1803B611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5929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9687" y="898009"/>
            <a:ext cx="10867490" cy="1498347"/>
          </a:xfrm>
        </p:spPr>
        <p:txBody>
          <a:bodyPr anchor="b"/>
          <a:lstStyle>
            <a:lvl1pPr>
              <a:defRPr sz="315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687" y="2410531"/>
            <a:ext cx="10867490" cy="787946"/>
          </a:xfrm>
        </p:spPr>
        <p:txBody>
          <a:bodyPr/>
          <a:lstStyle>
            <a:lvl1pPr marL="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1pPr>
            <a:lvl2pPr marL="240121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2pPr>
            <a:lvl3pPr marL="480243" indent="0">
              <a:buNone/>
              <a:defRPr sz="945">
                <a:solidFill>
                  <a:schemeClr val="tx1">
                    <a:tint val="75000"/>
                  </a:schemeClr>
                </a:solidFill>
              </a:defRPr>
            </a:lvl3pPr>
            <a:lvl4pPr marL="720364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4pPr>
            <a:lvl5pPr marL="960486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5pPr>
            <a:lvl6pPr marL="1200607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6pPr>
            <a:lvl7pPr marL="1440729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7pPr>
            <a:lvl8pPr marL="168085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8pPr>
            <a:lvl9pPr marL="1920972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06B1E-80E2-47F0-8007-F3942228AFD3}" type="datetimeFigureOut">
              <a:rPr lang="en-GB" smtClean="0"/>
              <a:t>24/10/2025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87E11-181C-4AF0-BA5B-FC1803B611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2399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249" y="958876"/>
            <a:ext cx="5354995" cy="22854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8744" y="958876"/>
            <a:ext cx="5354995" cy="22854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06B1E-80E2-47F0-8007-F3942228AFD3}" type="datetimeFigureOut">
              <a:rPr lang="en-GB" smtClean="0"/>
              <a:t>24/10/2025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87E11-181C-4AF0-BA5B-FC1803B611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4963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890" y="191775"/>
            <a:ext cx="10867490" cy="69622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7891" y="883000"/>
            <a:ext cx="5330385" cy="432745"/>
          </a:xfrm>
        </p:spPr>
        <p:txBody>
          <a:bodyPr anchor="b"/>
          <a:lstStyle>
            <a:lvl1pPr marL="0" indent="0">
              <a:buNone/>
              <a:defRPr sz="1260" b="1"/>
            </a:lvl1pPr>
            <a:lvl2pPr marL="240121" indent="0">
              <a:buNone/>
              <a:defRPr sz="1050" b="1"/>
            </a:lvl2pPr>
            <a:lvl3pPr marL="480243" indent="0">
              <a:buNone/>
              <a:defRPr sz="945" b="1"/>
            </a:lvl3pPr>
            <a:lvl4pPr marL="720364" indent="0">
              <a:buNone/>
              <a:defRPr sz="840" b="1"/>
            </a:lvl4pPr>
            <a:lvl5pPr marL="960486" indent="0">
              <a:buNone/>
              <a:defRPr sz="840" b="1"/>
            </a:lvl5pPr>
            <a:lvl6pPr marL="1200607" indent="0">
              <a:buNone/>
              <a:defRPr sz="840" b="1"/>
            </a:lvl6pPr>
            <a:lvl7pPr marL="1440729" indent="0">
              <a:buNone/>
              <a:defRPr sz="840" b="1"/>
            </a:lvl7pPr>
            <a:lvl8pPr marL="1680850" indent="0">
              <a:buNone/>
              <a:defRPr sz="840" b="1"/>
            </a:lvl8pPr>
            <a:lvl9pPr marL="1920972" indent="0">
              <a:buNone/>
              <a:defRPr sz="8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7891" y="1315744"/>
            <a:ext cx="5330385" cy="19352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8744" y="883000"/>
            <a:ext cx="5356636" cy="432745"/>
          </a:xfrm>
        </p:spPr>
        <p:txBody>
          <a:bodyPr anchor="b"/>
          <a:lstStyle>
            <a:lvl1pPr marL="0" indent="0">
              <a:buNone/>
              <a:defRPr sz="1260" b="1"/>
            </a:lvl1pPr>
            <a:lvl2pPr marL="240121" indent="0">
              <a:buNone/>
              <a:defRPr sz="1050" b="1"/>
            </a:lvl2pPr>
            <a:lvl3pPr marL="480243" indent="0">
              <a:buNone/>
              <a:defRPr sz="945" b="1"/>
            </a:lvl3pPr>
            <a:lvl4pPr marL="720364" indent="0">
              <a:buNone/>
              <a:defRPr sz="840" b="1"/>
            </a:lvl4pPr>
            <a:lvl5pPr marL="960486" indent="0">
              <a:buNone/>
              <a:defRPr sz="840" b="1"/>
            </a:lvl5pPr>
            <a:lvl6pPr marL="1200607" indent="0">
              <a:buNone/>
              <a:defRPr sz="840" b="1"/>
            </a:lvl6pPr>
            <a:lvl7pPr marL="1440729" indent="0">
              <a:buNone/>
              <a:defRPr sz="840" b="1"/>
            </a:lvl7pPr>
            <a:lvl8pPr marL="1680850" indent="0">
              <a:buNone/>
              <a:defRPr sz="840" b="1"/>
            </a:lvl8pPr>
            <a:lvl9pPr marL="1920972" indent="0">
              <a:buNone/>
              <a:defRPr sz="8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8744" y="1315744"/>
            <a:ext cx="5356636" cy="19352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06B1E-80E2-47F0-8007-F3942228AFD3}" type="datetimeFigureOut">
              <a:rPr lang="en-GB" smtClean="0"/>
              <a:t>24/10/2025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87E11-181C-4AF0-BA5B-FC1803B611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8582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06B1E-80E2-47F0-8007-F3942228AFD3}" type="datetimeFigureOut">
              <a:rPr lang="en-GB" smtClean="0"/>
              <a:t>24/10/2025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87E11-181C-4AF0-BA5B-FC1803B611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3762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06B1E-80E2-47F0-8007-F3942228AFD3}" type="datetimeFigureOut">
              <a:rPr lang="en-GB" smtClean="0"/>
              <a:t>24/10/2025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87E11-181C-4AF0-BA5B-FC1803B611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0500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891" y="240136"/>
            <a:ext cx="4063824" cy="840476"/>
          </a:xfrm>
        </p:spPr>
        <p:txBody>
          <a:bodyPr anchor="b"/>
          <a:lstStyle>
            <a:lvl1pPr>
              <a:defRPr sz="168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56636" y="518627"/>
            <a:ext cx="6378744" cy="2559782"/>
          </a:xfrm>
        </p:spPr>
        <p:txBody>
          <a:bodyPr/>
          <a:lstStyle>
            <a:lvl1pPr>
              <a:defRPr sz="1681"/>
            </a:lvl1pPr>
            <a:lvl2pPr>
              <a:defRPr sz="1471"/>
            </a:lvl2pPr>
            <a:lvl3pPr>
              <a:defRPr sz="126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7891" y="1080612"/>
            <a:ext cx="4063824" cy="2001966"/>
          </a:xfrm>
        </p:spPr>
        <p:txBody>
          <a:bodyPr/>
          <a:lstStyle>
            <a:lvl1pPr marL="0" indent="0">
              <a:buNone/>
              <a:defRPr sz="840"/>
            </a:lvl1pPr>
            <a:lvl2pPr marL="240121" indent="0">
              <a:buNone/>
              <a:defRPr sz="735"/>
            </a:lvl2pPr>
            <a:lvl3pPr marL="480243" indent="0">
              <a:buNone/>
              <a:defRPr sz="630"/>
            </a:lvl3pPr>
            <a:lvl4pPr marL="720364" indent="0">
              <a:buNone/>
              <a:defRPr sz="525"/>
            </a:lvl4pPr>
            <a:lvl5pPr marL="960486" indent="0">
              <a:buNone/>
              <a:defRPr sz="525"/>
            </a:lvl5pPr>
            <a:lvl6pPr marL="1200607" indent="0">
              <a:buNone/>
              <a:defRPr sz="525"/>
            </a:lvl6pPr>
            <a:lvl7pPr marL="1440729" indent="0">
              <a:buNone/>
              <a:defRPr sz="525"/>
            </a:lvl7pPr>
            <a:lvl8pPr marL="1680850" indent="0">
              <a:buNone/>
              <a:defRPr sz="525"/>
            </a:lvl8pPr>
            <a:lvl9pPr marL="1920972" indent="0">
              <a:buNone/>
              <a:defRPr sz="5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06B1E-80E2-47F0-8007-F3942228AFD3}" type="datetimeFigureOut">
              <a:rPr lang="en-GB" smtClean="0"/>
              <a:t>24/10/2025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87E11-181C-4AF0-BA5B-FC1803B611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6668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891" y="240136"/>
            <a:ext cx="4063824" cy="840476"/>
          </a:xfrm>
        </p:spPr>
        <p:txBody>
          <a:bodyPr anchor="b"/>
          <a:lstStyle>
            <a:lvl1pPr>
              <a:defRPr sz="168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356636" y="518627"/>
            <a:ext cx="6378744" cy="2559782"/>
          </a:xfrm>
        </p:spPr>
        <p:txBody>
          <a:bodyPr anchor="t"/>
          <a:lstStyle>
            <a:lvl1pPr marL="0" indent="0">
              <a:buNone/>
              <a:defRPr sz="1681"/>
            </a:lvl1pPr>
            <a:lvl2pPr marL="240121" indent="0">
              <a:buNone/>
              <a:defRPr sz="1471"/>
            </a:lvl2pPr>
            <a:lvl3pPr marL="480243" indent="0">
              <a:buNone/>
              <a:defRPr sz="1260"/>
            </a:lvl3pPr>
            <a:lvl4pPr marL="720364" indent="0">
              <a:buNone/>
              <a:defRPr sz="1050"/>
            </a:lvl4pPr>
            <a:lvl5pPr marL="960486" indent="0">
              <a:buNone/>
              <a:defRPr sz="1050"/>
            </a:lvl5pPr>
            <a:lvl6pPr marL="1200607" indent="0">
              <a:buNone/>
              <a:defRPr sz="1050"/>
            </a:lvl6pPr>
            <a:lvl7pPr marL="1440729" indent="0">
              <a:buNone/>
              <a:defRPr sz="1050"/>
            </a:lvl7pPr>
            <a:lvl8pPr marL="1680850" indent="0">
              <a:buNone/>
              <a:defRPr sz="1050"/>
            </a:lvl8pPr>
            <a:lvl9pPr marL="1920972" indent="0">
              <a:buNone/>
              <a:defRPr sz="105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7891" y="1080612"/>
            <a:ext cx="4063824" cy="2001966"/>
          </a:xfrm>
        </p:spPr>
        <p:txBody>
          <a:bodyPr/>
          <a:lstStyle>
            <a:lvl1pPr marL="0" indent="0">
              <a:buNone/>
              <a:defRPr sz="840"/>
            </a:lvl1pPr>
            <a:lvl2pPr marL="240121" indent="0">
              <a:buNone/>
              <a:defRPr sz="735"/>
            </a:lvl2pPr>
            <a:lvl3pPr marL="480243" indent="0">
              <a:buNone/>
              <a:defRPr sz="630"/>
            </a:lvl3pPr>
            <a:lvl4pPr marL="720364" indent="0">
              <a:buNone/>
              <a:defRPr sz="525"/>
            </a:lvl4pPr>
            <a:lvl5pPr marL="960486" indent="0">
              <a:buNone/>
              <a:defRPr sz="525"/>
            </a:lvl5pPr>
            <a:lvl6pPr marL="1200607" indent="0">
              <a:buNone/>
              <a:defRPr sz="525"/>
            </a:lvl6pPr>
            <a:lvl7pPr marL="1440729" indent="0">
              <a:buNone/>
              <a:defRPr sz="525"/>
            </a:lvl7pPr>
            <a:lvl8pPr marL="1680850" indent="0">
              <a:buNone/>
              <a:defRPr sz="525"/>
            </a:lvl8pPr>
            <a:lvl9pPr marL="1920972" indent="0">
              <a:buNone/>
              <a:defRPr sz="5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06B1E-80E2-47F0-8007-F3942228AFD3}" type="datetimeFigureOut">
              <a:rPr lang="en-GB" smtClean="0"/>
              <a:t>24/10/2025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87E11-181C-4AF0-BA5B-FC1803B611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0949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66249" y="191775"/>
            <a:ext cx="10867490" cy="6962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49" y="958876"/>
            <a:ext cx="10867490" cy="22854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6249" y="3338556"/>
            <a:ext cx="2834997" cy="191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3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106B1E-80E2-47F0-8007-F3942228AFD3}" type="datetimeFigureOut">
              <a:rPr lang="en-GB" smtClean="0"/>
              <a:t>24/10/2025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73746" y="3338556"/>
            <a:ext cx="4252496" cy="191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3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98742" y="3338556"/>
            <a:ext cx="2834997" cy="191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3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687E11-181C-4AF0-BA5B-FC1803B611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618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480243" rtl="0" eaLnBrk="1" latinLnBrk="0" hangingPunct="1">
        <a:lnSpc>
          <a:spcPct val="90000"/>
        </a:lnSpc>
        <a:spcBef>
          <a:spcPct val="0"/>
        </a:spcBef>
        <a:buNone/>
        <a:defRPr sz="231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0061" indent="-120061" algn="l" defTabSz="480243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471" kern="1200">
          <a:solidFill>
            <a:schemeClr val="tx1"/>
          </a:solidFill>
          <a:latin typeface="+mn-lt"/>
          <a:ea typeface="+mn-ea"/>
          <a:cs typeface="+mn-cs"/>
        </a:defRPr>
      </a:lvl1pPr>
      <a:lvl2pPr marL="360182" indent="-120061" algn="l" defTabSz="480243" rtl="0" eaLnBrk="1" latinLnBrk="0" hangingPunct="1">
        <a:lnSpc>
          <a:spcPct val="90000"/>
        </a:lnSpc>
        <a:spcBef>
          <a:spcPts val="263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2pPr>
      <a:lvl3pPr marL="600304" indent="-120061" algn="l" defTabSz="480243" rtl="0" eaLnBrk="1" latinLnBrk="0" hangingPunct="1">
        <a:lnSpc>
          <a:spcPct val="90000"/>
        </a:lnSpc>
        <a:spcBef>
          <a:spcPts val="263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840425" indent="-120061" algn="l" defTabSz="480243" rtl="0" eaLnBrk="1" latinLnBrk="0" hangingPunct="1">
        <a:lnSpc>
          <a:spcPct val="90000"/>
        </a:lnSpc>
        <a:spcBef>
          <a:spcPts val="263"/>
        </a:spcBef>
        <a:buFont typeface="Arial" panose="020B0604020202020204" pitchFamily="34" charset="0"/>
        <a:buChar char="•"/>
        <a:defRPr sz="945" kern="1200">
          <a:solidFill>
            <a:schemeClr val="tx1"/>
          </a:solidFill>
          <a:latin typeface="+mn-lt"/>
          <a:ea typeface="+mn-ea"/>
          <a:cs typeface="+mn-cs"/>
        </a:defRPr>
      </a:lvl4pPr>
      <a:lvl5pPr marL="1080546" indent="-120061" algn="l" defTabSz="480243" rtl="0" eaLnBrk="1" latinLnBrk="0" hangingPunct="1">
        <a:lnSpc>
          <a:spcPct val="90000"/>
        </a:lnSpc>
        <a:spcBef>
          <a:spcPts val="263"/>
        </a:spcBef>
        <a:buFont typeface="Arial" panose="020B0604020202020204" pitchFamily="34" charset="0"/>
        <a:buChar char="•"/>
        <a:defRPr sz="945" kern="1200">
          <a:solidFill>
            <a:schemeClr val="tx1"/>
          </a:solidFill>
          <a:latin typeface="+mn-lt"/>
          <a:ea typeface="+mn-ea"/>
          <a:cs typeface="+mn-cs"/>
        </a:defRPr>
      </a:lvl5pPr>
      <a:lvl6pPr marL="1320668" indent="-120061" algn="l" defTabSz="480243" rtl="0" eaLnBrk="1" latinLnBrk="0" hangingPunct="1">
        <a:lnSpc>
          <a:spcPct val="90000"/>
        </a:lnSpc>
        <a:spcBef>
          <a:spcPts val="263"/>
        </a:spcBef>
        <a:buFont typeface="Arial" panose="020B0604020202020204" pitchFamily="34" charset="0"/>
        <a:buChar char="•"/>
        <a:defRPr sz="945" kern="1200">
          <a:solidFill>
            <a:schemeClr val="tx1"/>
          </a:solidFill>
          <a:latin typeface="+mn-lt"/>
          <a:ea typeface="+mn-ea"/>
          <a:cs typeface="+mn-cs"/>
        </a:defRPr>
      </a:lvl6pPr>
      <a:lvl7pPr marL="1560789" indent="-120061" algn="l" defTabSz="480243" rtl="0" eaLnBrk="1" latinLnBrk="0" hangingPunct="1">
        <a:lnSpc>
          <a:spcPct val="90000"/>
        </a:lnSpc>
        <a:spcBef>
          <a:spcPts val="263"/>
        </a:spcBef>
        <a:buFont typeface="Arial" panose="020B0604020202020204" pitchFamily="34" charset="0"/>
        <a:buChar char="•"/>
        <a:defRPr sz="945" kern="1200">
          <a:solidFill>
            <a:schemeClr val="tx1"/>
          </a:solidFill>
          <a:latin typeface="+mn-lt"/>
          <a:ea typeface="+mn-ea"/>
          <a:cs typeface="+mn-cs"/>
        </a:defRPr>
      </a:lvl7pPr>
      <a:lvl8pPr marL="1800911" indent="-120061" algn="l" defTabSz="480243" rtl="0" eaLnBrk="1" latinLnBrk="0" hangingPunct="1">
        <a:lnSpc>
          <a:spcPct val="90000"/>
        </a:lnSpc>
        <a:spcBef>
          <a:spcPts val="263"/>
        </a:spcBef>
        <a:buFont typeface="Arial" panose="020B0604020202020204" pitchFamily="34" charset="0"/>
        <a:buChar char="•"/>
        <a:defRPr sz="945" kern="1200">
          <a:solidFill>
            <a:schemeClr val="tx1"/>
          </a:solidFill>
          <a:latin typeface="+mn-lt"/>
          <a:ea typeface="+mn-ea"/>
          <a:cs typeface="+mn-cs"/>
        </a:defRPr>
      </a:lvl8pPr>
      <a:lvl9pPr marL="2041032" indent="-120061" algn="l" defTabSz="480243" rtl="0" eaLnBrk="1" latinLnBrk="0" hangingPunct="1">
        <a:lnSpc>
          <a:spcPct val="90000"/>
        </a:lnSpc>
        <a:spcBef>
          <a:spcPts val="263"/>
        </a:spcBef>
        <a:buFont typeface="Arial" panose="020B0604020202020204" pitchFamily="34" charset="0"/>
        <a:buChar char="•"/>
        <a:defRPr sz="94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80243" rtl="0" eaLnBrk="1" latinLnBrk="0" hangingPunct="1">
        <a:defRPr sz="945" kern="1200">
          <a:solidFill>
            <a:schemeClr val="tx1"/>
          </a:solidFill>
          <a:latin typeface="+mn-lt"/>
          <a:ea typeface="+mn-ea"/>
          <a:cs typeface="+mn-cs"/>
        </a:defRPr>
      </a:lvl1pPr>
      <a:lvl2pPr marL="240121" algn="l" defTabSz="480243" rtl="0" eaLnBrk="1" latinLnBrk="0" hangingPunct="1">
        <a:defRPr sz="945" kern="1200">
          <a:solidFill>
            <a:schemeClr val="tx1"/>
          </a:solidFill>
          <a:latin typeface="+mn-lt"/>
          <a:ea typeface="+mn-ea"/>
          <a:cs typeface="+mn-cs"/>
        </a:defRPr>
      </a:lvl2pPr>
      <a:lvl3pPr marL="480243" algn="l" defTabSz="480243" rtl="0" eaLnBrk="1" latinLnBrk="0" hangingPunct="1">
        <a:defRPr sz="945" kern="1200">
          <a:solidFill>
            <a:schemeClr val="tx1"/>
          </a:solidFill>
          <a:latin typeface="+mn-lt"/>
          <a:ea typeface="+mn-ea"/>
          <a:cs typeface="+mn-cs"/>
        </a:defRPr>
      </a:lvl3pPr>
      <a:lvl4pPr marL="720364" algn="l" defTabSz="480243" rtl="0" eaLnBrk="1" latinLnBrk="0" hangingPunct="1">
        <a:defRPr sz="945" kern="1200">
          <a:solidFill>
            <a:schemeClr val="tx1"/>
          </a:solidFill>
          <a:latin typeface="+mn-lt"/>
          <a:ea typeface="+mn-ea"/>
          <a:cs typeface="+mn-cs"/>
        </a:defRPr>
      </a:lvl4pPr>
      <a:lvl5pPr marL="960486" algn="l" defTabSz="480243" rtl="0" eaLnBrk="1" latinLnBrk="0" hangingPunct="1">
        <a:defRPr sz="945" kern="1200">
          <a:solidFill>
            <a:schemeClr val="tx1"/>
          </a:solidFill>
          <a:latin typeface="+mn-lt"/>
          <a:ea typeface="+mn-ea"/>
          <a:cs typeface="+mn-cs"/>
        </a:defRPr>
      </a:lvl5pPr>
      <a:lvl6pPr marL="1200607" algn="l" defTabSz="480243" rtl="0" eaLnBrk="1" latinLnBrk="0" hangingPunct="1">
        <a:defRPr sz="945" kern="1200">
          <a:solidFill>
            <a:schemeClr val="tx1"/>
          </a:solidFill>
          <a:latin typeface="+mn-lt"/>
          <a:ea typeface="+mn-ea"/>
          <a:cs typeface="+mn-cs"/>
        </a:defRPr>
      </a:lvl6pPr>
      <a:lvl7pPr marL="1440729" algn="l" defTabSz="480243" rtl="0" eaLnBrk="1" latinLnBrk="0" hangingPunct="1">
        <a:defRPr sz="945" kern="1200">
          <a:solidFill>
            <a:schemeClr val="tx1"/>
          </a:solidFill>
          <a:latin typeface="+mn-lt"/>
          <a:ea typeface="+mn-ea"/>
          <a:cs typeface="+mn-cs"/>
        </a:defRPr>
      </a:lvl7pPr>
      <a:lvl8pPr marL="1680850" algn="l" defTabSz="480243" rtl="0" eaLnBrk="1" latinLnBrk="0" hangingPunct="1">
        <a:defRPr sz="945" kern="1200">
          <a:solidFill>
            <a:schemeClr val="tx1"/>
          </a:solidFill>
          <a:latin typeface="+mn-lt"/>
          <a:ea typeface="+mn-ea"/>
          <a:cs typeface="+mn-cs"/>
        </a:defRPr>
      </a:lvl8pPr>
      <a:lvl9pPr marL="1920972" algn="l" defTabSz="480243" rtl="0" eaLnBrk="1" latinLnBrk="0" hangingPunct="1">
        <a:defRPr sz="94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D7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826153-02B1-3F09-20C9-CD7871112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attern of blue and black squares&#10;&#10;AI-generated content may be incorrect.">
            <a:extLst>
              <a:ext uri="{FF2B5EF4-FFF2-40B4-BE49-F238E27FC236}">
                <a16:creationId xmlns:a16="http://schemas.microsoft.com/office/drawing/2014/main" id="{CE37F2CE-7073-E342-4A09-C2EC6EA5A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" y="0"/>
            <a:ext cx="12598402" cy="3600450"/>
          </a:xfrm>
          <a:prstGeom prst="rect">
            <a:avLst/>
          </a:prstGeom>
        </p:spPr>
      </p:pic>
      <p:pic>
        <p:nvPicPr>
          <p:cNvPr id="5" name="Picture 4" descr="A blue and green logo&#10;&#10;AI-generated content may be incorrect.">
            <a:extLst>
              <a:ext uri="{FF2B5EF4-FFF2-40B4-BE49-F238E27FC236}">
                <a16:creationId xmlns:a16="http://schemas.microsoft.com/office/drawing/2014/main" id="{1812C522-CAC1-1603-4E8E-255ACEB24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986" y="0"/>
            <a:ext cx="5828016" cy="360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6839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D7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91BC1A-69B6-01CD-F10F-092FA6C2B4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attern of blue and black squares&#10;&#10;AI-generated content may be incorrect.">
            <a:extLst>
              <a:ext uri="{FF2B5EF4-FFF2-40B4-BE49-F238E27FC236}">
                <a16:creationId xmlns:a16="http://schemas.microsoft.com/office/drawing/2014/main" id="{D67898BD-12DF-E6CF-2B56-7D8DFC048E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" y="0"/>
            <a:ext cx="12598402" cy="3600450"/>
          </a:xfrm>
          <a:prstGeom prst="rect">
            <a:avLst/>
          </a:prstGeom>
        </p:spPr>
      </p:pic>
      <p:pic>
        <p:nvPicPr>
          <p:cNvPr id="3" name="Picture 2" descr="A close-up of a document&#10;&#10;AI-generated content may be incorrect.">
            <a:extLst>
              <a:ext uri="{FF2B5EF4-FFF2-40B4-BE49-F238E27FC236}">
                <a16:creationId xmlns:a16="http://schemas.microsoft.com/office/drawing/2014/main" id="{413C7176-F8E8-DF92-941C-CA92247146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636" y="0"/>
            <a:ext cx="4802717" cy="360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7301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D7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24D202-8CC5-4962-7E18-FE578BC123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attern of blue and black squares&#10;&#10;AI-generated content may be incorrect.">
            <a:extLst>
              <a:ext uri="{FF2B5EF4-FFF2-40B4-BE49-F238E27FC236}">
                <a16:creationId xmlns:a16="http://schemas.microsoft.com/office/drawing/2014/main" id="{758BAF6F-E979-F5A5-64DD-0046910B0E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" y="0"/>
            <a:ext cx="12598402" cy="3600450"/>
          </a:xfrm>
          <a:prstGeom prst="rect">
            <a:avLst/>
          </a:prstGeom>
        </p:spPr>
      </p:pic>
      <p:pic>
        <p:nvPicPr>
          <p:cNvPr id="3" name="Picture 2" descr="A close-up of a document&#10;&#10;AI-generated content may be incorrect.">
            <a:extLst>
              <a:ext uri="{FF2B5EF4-FFF2-40B4-BE49-F238E27FC236}">
                <a16:creationId xmlns:a16="http://schemas.microsoft.com/office/drawing/2014/main" id="{E286839A-0308-4789-3FD4-2F84F0886C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636" y="0"/>
            <a:ext cx="4802717" cy="360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8276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D7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9A35C4-36C0-AB90-C8FF-426BE333C2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attern of blue and black squares&#10;&#10;AI-generated content may be incorrect.">
            <a:extLst>
              <a:ext uri="{FF2B5EF4-FFF2-40B4-BE49-F238E27FC236}">
                <a16:creationId xmlns:a16="http://schemas.microsoft.com/office/drawing/2014/main" id="{059EB3E3-0682-964B-83A4-D2D072C18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" y="0"/>
            <a:ext cx="12598402" cy="3600450"/>
          </a:xfrm>
          <a:prstGeom prst="rect">
            <a:avLst/>
          </a:prstGeom>
        </p:spPr>
      </p:pic>
      <p:pic>
        <p:nvPicPr>
          <p:cNvPr id="3" name="Picture 2" descr="A document with text and a blue and white background&#10;&#10;AI-generated content may be incorrect.">
            <a:extLst>
              <a:ext uri="{FF2B5EF4-FFF2-40B4-BE49-F238E27FC236}">
                <a16:creationId xmlns:a16="http://schemas.microsoft.com/office/drawing/2014/main" id="{A0B24D0A-7C17-6F56-2E87-0E57719EF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636" y="0"/>
            <a:ext cx="4802717" cy="360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6595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D7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45BEB9-8A1C-D60B-DF03-16EDD37547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attern of blue and black squares&#10;&#10;AI-generated content may be incorrect.">
            <a:extLst>
              <a:ext uri="{FF2B5EF4-FFF2-40B4-BE49-F238E27FC236}">
                <a16:creationId xmlns:a16="http://schemas.microsoft.com/office/drawing/2014/main" id="{6B4E19C0-3CD7-CC52-7DE4-1687E917B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" y="0"/>
            <a:ext cx="12598402" cy="3600450"/>
          </a:xfrm>
          <a:prstGeom prst="rect">
            <a:avLst/>
          </a:prstGeom>
        </p:spPr>
      </p:pic>
      <p:pic>
        <p:nvPicPr>
          <p:cNvPr id="3" name="Picture 2" descr="A close-up of a document&#10;&#10;AI-generated content may be incorrect.">
            <a:extLst>
              <a:ext uri="{FF2B5EF4-FFF2-40B4-BE49-F238E27FC236}">
                <a16:creationId xmlns:a16="http://schemas.microsoft.com/office/drawing/2014/main" id="{E91D6B39-7112-3F6A-BC6C-D551AB25EB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636" y="0"/>
            <a:ext cx="4802717" cy="360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4107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D7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DE6BD0-6B71-ABCD-D5AE-C3277C06A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attern of blue and black squares&#10;&#10;AI-generated content may be incorrect.">
            <a:extLst>
              <a:ext uri="{FF2B5EF4-FFF2-40B4-BE49-F238E27FC236}">
                <a16:creationId xmlns:a16="http://schemas.microsoft.com/office/drawing/2014/main" id="{DEF13BA3-16C2-0B52-3CE2-65BD8D2B4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" y="0"/>
            <a:ext cx="12598402" cy="3600450"/>
          </a:xfrm>
          <a:prstGeom prst="rect">
            <a:avLst/>
          </a:prstGeom>
        </p:spPr>
      </p:pic>
      <p:pic>
        <p:nvPicPr>
          <p:cNvPr id="3" name="Picture 2" descr="A close-up of a document&#10;&#10;AI-generated content may be incorrect.">
            <a:extLst>
              <a:ext uri="{FF2B5EF4-FFF2-40B4-BE49-F238E27FC236}">
                <a16:creationId xmlns:a16="http://schemas.microsoft.com/office/drawing/2014/main" id="{97CC0530-D81A-DAB3-CBEE-931CD2BE95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636" y="0"/>
            <a:ext cx="4802717" cy="360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5877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D7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C4E583-F9B5-B986-1E31-EF9525F8E3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attern of blue and black squares&#10;&#10;AI-generated content may be incorrect.">
            <a:extLst>
              <a:ext uri="{FF2B5EF4-FFF2-40B4-BE49-F238E27FC236}">
                <a16:creationId xmlns:a16="http://schemas.microsoft.com/office/drawing/2014/main" id="{87404530-4B9D-2B73-1517-30ADBD908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" y="0"/>
            <a:ext cx="12598402" cy="3600450"/>
          </a:xfrm>
          <a:prstGeom prst="rect">
            <a:avLst/>
          </a:prstGeom>
        </p:spPr>
      </p:pic>
      <p:pic>
        <p:nvPicPr>
          <p:cNvPr id="3" name="Picture 2" descr="A close-up of a closing letter&#10;&#10;AI-generated content may be incorrect.">
            <a:extLst>
              <a:ext uri="{FF2B5EF4-FFF2-40B4-BE49-F238E27FC236}">
                <a16:creationId xmlns:a16="http://schemas.microsoft.com/office/drawing/2014/main" id="{ED6BD781-9EEB-87D7-E893-6D070D1E87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636" y="0"/>
            <a:ext cx="4802717" cy="360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1870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D7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9C9C9D-CA71-98D4-F4D0-852A6F6F5F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attern of blue and black squares&#10;&#10;AI-generated content may be incorrect.">
            <a:extLst>
              <a:ext uri="{FF2B5EF4-FFF2-40B4-BE49-F238E27FC236}">
                <a16:creationId xmlns:a16="http://schemas.microsoft.com/office/drawing/2014/main" id="{9FA3E8E4-6426-49BC-4115-4D63CD0A2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" y="0"/>
            <a:ext cx="12598402" cy="3600450"/>
          </a:xfrm>
          <a:prstGeom prst="rect">
            <a:avLst/>
          </a:prstGeom>
        </p:spPr>
      </p:pic>
      <p:pic>
        <p:nvPicPr>
          <p:cNvPr id="3" name="Picture 2" descr="A close-up of a card&#10;&#10;AI-generated content may be incorrect.">
            <a:extLst>
              <a:ext uri="{FF2B5EF4-FFF2-40B4-BE49-F238E27FC236}">
                <a16:creationId xmlns:a16="http://schemas.microsoft.com/office/drawing/2014/main" id="{767123C3-F860-8C65-EF7B-E9CD333F3C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636" y="0"/>
            <a:ext cx="4802717" cy="360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9067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D7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41505A-2B55-30FC-30D2-08036DBC43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attern of blue and black squares&#10;&#10;AI-generated content may be incorrect.">
            <a:extLst>
              <a:ext uri="{FF2B5EF4-FFF2-40B4-BE49-F238E27FC236}">
                <a16:creationId xmlns:a16="http://schemas.microsoft.com/office/drawing/2014/main" id="{52907362-D656-95CD-B5CB-3E11040CB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" y="0"/>
            <a:ext cx="12598402" cy="3600450"/>
          </a:xfrm>
          <a:prstGeom prst="rect">
            <a:avLst/>
          </a:prstGeom>
        </p:spPr>
      </p:pic>
      <p:pic>
        <p:nvPicPr>
          <p:cNvPr id="3" name="Picture 2" descr="A close-up of a document&#10;&#10;AI-generated content may be incorrect.">
            <a:extLst>
              <a:ext uri="{FF2B5EF4-FFF2-40B4-BE49-F238E27FC236}">
                <a16:creationId xmlns:a16="http://schemas.microsoft.com/office/drawing/2014/main" id="{6F69B5FD-37B9-D4DE-36B3-28F550C284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636" y="-5278"/>
            <a:ext cx="4802717" cy="360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4305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D7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C28A9E-92B7-8AA6-7F94-63F19529CF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attern of blue and black squares&#10;&#10;AI-generated content may be incorrect.">
            <a:extLst>
              <a:ext uri="{FF2B5EF4-FFF2-40B4-BE49-F238E27FC236}">
                <a16:creationId xmlns:a16="http://schemas.microsoft.com/office/drawing/2014/main" id="{91F75E85-19AE-F5BA-AF4A-560EA7665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" y="0"/>
            <a:ext cx="12598402" cy="3600450"/>
          </a:xfrm>
          <a:prstGeom prst="rect">
            <a:avLst/>
          </a:prstGeom>
        </p:spPr>
      </p:pic>
      <p:pic>
        <p:nvPicPr>
          <p:cNvPr id="3" name="Picture 2" descr="A close-up of a logo&#10;&#10;AI-generated content may be incorrect.">
            <a:extLst>
              <a:ext uri="{FF2B5EF4-FFF2-40B4-BE49-F238E27FC236}">
                <a16:creationId xmlns:a16="http://schemas.microsoft.com/office/drawing/2014/main" id="{797C165F-72C7-1B6A-76A2-94161D5697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636" y="0"/>
            <a:ext cx="4802717" cy="360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630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D7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73E55F-B3CA-C62D-A48E-7C45C4612D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attern of blue and black squares&#10;&#10;AI-generated content may be incorrect.">
            <a:extLst>
              <a:ext uri="{FF2B5EF4-FFF2-40B4-BE49-F238E27FC236}">
                <a16:creationId xmlns:a16="http://schemas.microsoft.com/office/drawing/2014/main" id="{DDAE3275-D281-DCD0-EF97-02BE960F4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" y="0"/>
            <a:ext cx="12598402" cy="3600450"/>
          </a:xfrm>
          <a:prstGeom prst="rect">
            <a:avLst/>
          </a:prstGeom>
        </p:spPr>
      </p:pic>
      <p:pic>
        <p:nvPicPr>
          <p:cNvPr id="3" name="Picture 2" descr="A blue and white business card&#10;&#10;AI-generated content may be incorrect.">
            <a:extLst>
              <a:ext uri="{FF2B5EF4-FFF2-40B4-BE49-F238E27FC236}">
                <a16:creationId xmlns:a16="http://schemas.microsoft.com/office/drawing/2014/main" id="{FD559C81-66A5-CBC1-C65A-845A414845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636" y="0"/>
            <a:ext cx="4802717" cy="360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2600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D7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F27CB1-C5DB-EBD3-63FA-30C4F5CF8E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attern of blue and black squares&#10;&#10;AI-generated content may be incorrect.">
            <a:extLst>
              <a:ext uri="{FF2B5EF4-FFF2-40B4-BE49-F238E27FC236}">
                <a16:creationId xmlns:a16="http://schemas.microsoft.com/office/drawing/2014/main" id="{F891EFC8-D852-09A5-3726-E2CC5C35A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" y="0"/>
            <a:ext cx="12598402" cy="3600450"/>
          </a:xfrm>
          <a:prstGeom prst="rect">
            <a:avLst/>
          </a:prstGeom>
        </p:spPr>
      </p:pic>
      <p:pic>
        <p:nvPicPr>
          <p:cNvPr id="3" name="Picture 2" descr="A close-up of a document&#10;&#10;AI-generated content may be incorrect.">
            <a:extLst>
              <a:ext uri="{FF2B5EF4-FFF2-40B4-BE49-F238E27FC236}">
                <a16:creationId xmlns:a16="http://schemas.microsoft.com/office/drawing/2014/main" id="{697D093E-CCBE-08D7-5969-B22A781E89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636" y="0"/>
            <a:ext cx="4802717" cy="360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1296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D7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95C654-C111-7B88-CF35-9B8AD39AEA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attern of blue and black squares&#10;&#10;AI-generated content may be incorrect.">
            <a:extLst>
              <a:ext uri="{FF2B5EF4-FFF2-40B4-BE49-F238E27FC236}">
                <a16:creationId xmlns:a16="http://schemas.microsoft.com/office/drawing/2014/main" id="{9FA3BA2C-7448-4ACD-B94C-82A2C12F9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" y="0"/>
            <a:ext cx="12598402" cy="3600450"/>
          </a:xfrm>
          <a:prstGeom prst="rect">
            <a:avLst/>
          </a:prstGeom>
        </p:spPr>
      </p:pic>
      <p:pic>
        <p:nvPicPr>
          <p:cNvPr id="4" name="Picture 3" descr="A blue and white presentation&#10;&#10;AI-generated content may be incorrect.">
            <a:extLst>
              <a:ext uri="{FF2B5EF4-FFF2-40B4-BE49-F238E27FC236}">
                <a16:creationId xmlns:a16="http://schemas.microsoft.com/office/drawing/2014/main" id="{5C3ADF90-110E-3A81-B3D0-B8F86F7F62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636" y="0"/>
            <a:ext cx="4802717" cy="360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845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D7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222C01-8D59-6F33-347D-087F4209E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attern of blue and black squares&#10;&#10;AI-generated content may be incorrect.">
            <a:extLst>
              <a:ext uri="{FF2B5EF4-FFF2-40B4-BE49-F238E27FC236}">
                <a16:creationId xmlns:a16="http://schemas.microsoft.com/office/drawing/2014/main" id="{8D7F789F-9D41-5C4D-798D-D8341147C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" y="0"/>
            <a:ext cx="12598402" cy="3600450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396D4F7-6252-0EEC-8335-A0DF809B9C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636" y="0"/>
            <a:ext cx="4802717" cy="360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7630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D7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3FD4E2-F460-67E6-BEF0-F9197BA2CC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attern of blue and black squares&#10;&#10;AI-generated content may be incorrect.">
            <a:extLst>
              <a:ext uri="{FF2B5EF4-FFF2-40B4-BE49-F238E27FC236}">
                <a16:creationId xmlns:a16="http://schemas.microsoft.com/office/drawing/2014/main" id="{35B12557-B35C-C1E2-B95F-1584D8451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" y="0"/>
            <a:ext cx="12598402" cy="3600450"/>
          </a:xfrm>
          <a:prstGeom prst="rect">
            <a:avLst/>
          </a:prstGeom>
        </p:spPr>
      </p:pic>
      <p:pic>
        <p:nvPicPr>
          <p:cNvPr id="3" name="Picture 2" descr="A close-up of a document&#10;&#10;AI-generated content may be incorrect.">
            <a:extLst>
              <a:ext uri="{FF2B5EF4-FFF2-40B4-BE49-F238E27FC236}">
                <a16:creationId xmlns:a16="http://schemas.microsoft.com/office/drawing/2014/main" id="{E81B8423-E425-5DCC-7CB6-FA501852A0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636" y="0"/>
            <a:ext cx="4802717" cy="360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03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D7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891DED-69C7-BA72-5480-8056264A37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attern of blue and black squares&#10;&#10;AI-generated content may be incorrect.">
            <a:extLst>
              <a:ext uri="{FF2B5EF4-FFF2-40B4-BE49-F238E27FC236}">
                <a16:creationId xmlns:a16="http://schemas.microsoft.com/office/drawing/2014/main" id="{9A351614-ED5F-EB79-E069-DD59EB8FB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" y="0"/>
            <a:ext cx="12598402" cy="3600450"/>
          </a:xfrm>
          <a:prstGeom prst="rect">
            <a:avLst/>
          </a:prstGeom>
        </p:spPr>
      </p:pic>
      <p:pic>
        <p:nvPicPr>
          <p:cNvPr id="3" name="Picture 2" descr="A white paper with black text&#10;&#10;AI-generated content may be incorrect.">
            <a:extLst>
              <a:ext uri="{FF2B5EF4-FFF2-40B4-BE49-F238E27FC236}">
                <a16:creationId xmlns:a16="http://schemas.microsoft.com/office/drawing/2014/main" id="{8E0661DC-071C-A13E-63EA-F6C1931CB7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636" y="0"/>
            <a:ext cx="4802717" cy="360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9640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D7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5AB131-A375-80D1-2175-A88EC0BD02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attern of blue and black squares&#10;&#10;AI-generated content may be incorrect.">
            <a:extLst>
              <a:ext uri="{FF2B5EF4-FFF2-40B4-BE49-F238E27FC236}">
                <a16:creationId xmlns:a16="http://schemas.microsoft.com/office/drawing/2014/main" id="{ACF29C17-9889-F1A8-BAA3-AC03827347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" y="0"/>
            <a:ext cx="12598402" cy="3600450"/>
          </a:xfrm>
          <a:prstGeom prst="rect">
            <a:avLst/>
          </a:prstGeom>
        </p:spPr>
      </p:pic>
      <p:pic>
        <p:nvPicPr>
          <p:cNvPr id="3" name="Picture 2" descr="A close-up of a document&#10;&#10;AI-generated content may be incorrect.">
            <a:extLst>
              <a:ext uri="{FF2B5EF4-FFF2-40B4-BE49-F238E27FC236}">
                <a16:creationId xmlns:a16="http://schemas.microsoft.com/office/drawing/2014/main" id="{3E9CC9A9-9409-AD97-1AAB-EBEC35F977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636" y="0"/>
            <a:ext cx="4802717" cy="360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6308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D7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69FA5B-4FF0-ED5E-DA37-6B42A03622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attern of blue and black squares&#10;&#10;AI-generated content may be incorrect.">
            <a:extLst>
              <a:ext uri="{FF2B5EF4-FFF2-40B4-BE49-F238E27FC236}">
                <a16:creationId xmlns:a16="http://schemas.microsoft.com/office/drawing/2014/main" id="{8B364426-0757-D761-D6A8-943C6DAC6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" y="0"/>
            <a:ext cx="12598402" cy="3600450"/>
          </a:xfrm>
          <a:prstGeom prst="rect">
            <a:avLst/>
          </a:prstGeom>
        </p:spPr>
      </p:pic>
      <p:pic>
        <p:nvPicPr>
          <p:cNvPr id="3" name="Picture 2" descr="A white and blue text on a white background&#10;&#10;AI-generated content may be incorrect.">
            <a:extLst>
              <a:ext uri="{FF2B5EF4-FFF2-40B4-BE49-F238E27FC236}">
                <a16:creationId xmlns:a16="http://schemas.microsoft.com/office/drawing/2014/main" id="{5A827A25-4C0D-E925-2B3A-A1C62F4365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636" y="0"/>
            <a:ext cx="4802717" cy="360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3275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D7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5F129B-DE60-CE87-D27D-27C4F1AB2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attern of blue and black squares&#10;&#10;AI-generated content may be incorrect.">
            <a:extLst>
              <a:ext uri="{FF2B5EF4-FFF2-40B4-BE49-F238E27FC236}">
                <a16:creationId xmlns:a16="http://schemas.microsoft.com/office/drawing/2014/main" id="{0D45621F-0E9A-FAC6-3CDE-098D71CC58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" y="0"/>
            <a:ext cx="12598402" cy="3600450"/>
          </a:xfrm>
          <a:prstGeom prst="rect">
            <a:avLst/>
          </a:prstGeom>
        </p:spPr>
      </p:pic>
      <p:pic>
        <p:nvPicPr>
          <p:cNvPr id="3" name="Picture 2" descr="A white and blue text on a white background&#10;&#10;AI-generated content may be incorrect.">
            <a:extLst>
              <a:ext uri="{FF2B5EF4-FFF2-40B4-BE49-F238E27FC236}">
                <a16:creationId xmlns:a16="http://schemas.microsoft.com/office/drawing/2014/main" id="{3D797201-0E5F-E26E-3B2F-6D91A66471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636" y="0"/>
            <a:ext cx="4802717" cy="360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7272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93094a8-b7f3-4d20-8467-ff16b0bfb363">
      <Terms xmlns="http://schemas.microsoft.com/office/infopath/2007/PartnerControls"/>
    </lcf76f155ced4ddcb4097134ff3c332f>
    <TaxCatchAll xmlns="9f2575fe-d3d1-46f3-a66a-6bd5cdd1aae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F0DB5DBF0EF994F951DFC94339CA65A" ma:contentTypeVersion="14" ma:contentTypeDescription="Create a new document." ma:contentTypeScope="" ma:versionID="3e323aaf299a4c54778fe2a7f1195e08">
  <xsd:schema xmlns:xsd="http://www.w3.org/2001/XMLSchema" xmlns:xs="http://www.w3.org/2001/XMLSchema" xmlns:p="http://schemas.microsoft.com/office/2006/metadata/properties" xmlns:ns2="e93094a8-b7f3-4d20-8467-ff16b0bfb363" xmlns:ns3="9f2575fe-d3d1-46f3-a66a-6bd5cdd1aaed" targetNamespace="http://schemas.microsoft.com/office/2006/metadata/properties" ma:root="true" ma:fieldsID="d3fda5726354a0b45ddcf59135ced974" ns2:_="" ns3:_="">
    <xsd:import namespace="e93094a8-b7f3-4d20-8467-ff16b0bfb363"/>
    <xsd:import namespace="9f2575fe-d3d1-46f3-a66a-6bd5cdd1aae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3094a8-b7f3-4d20-8467-ff16b0bfb36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1eeb44a9-b924-44d0-8ed9-f8b504a4bac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2575fe-d3d1-46f3-a66a-6bd5cdd1aae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1cf46d64-3797-42af-ba10-19cb55ada53b}" ma:internalName="TaxCatchAll" ma:showField="CatchAllData" ma:web="9f2575fe-d3d1-46f3-a66a-6bd5cdd1aae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03A0551-FBA5-4684-97E0-908F18CA558D}">
  <ds:schemaRefs>
    <ds:schemaRef ds:uri="http://schemas.microsoft.com/office/2006/metadata/properties"/>
    <ds:schemaRef ds:uri="http://schemas.microsoft.com/office/infopath/2007/PartnerControls"/>
    <ds:schemaRef ds:uri="e93094a8-b7f3-4d20-8467-ff16b0bfb363"/>
    <ds:schemaRef ds:uri="9f2575fe-d3d1-46f3-a66a-6bd5cdd1aaed"/>
  </ds:schemaRefs>
</ds:datastoreItem>
</file>

<file path=customXml/itemProps2.xml><?xml version="1.0" encoding="utf-8"?>
<ds:datastoreItem xmlns:ds="http://schemas.openxmlformats.org/officeDocument/2006/customXml" ds:itemID="{5D94BFAA-FB13-4F8C-9A8E-486320373E6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8602B64-0B43-4FB9-A139-94E25D2C3AB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93094a8-b7f3-4d20-8467-ff16b0bfb363"/>
    <ds:schemaRef ds:uri="9f2575fe-d3d1-46f3-a66a-6bd5cdd1aae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7577</TotalTime>
  <Words>0</Words>
  <Application>Microsoft Macintosh PowerPoint</Application>
  <PresentationFormat>Custom</PresentationFormat>
  <Paragraphs>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2013 - 2022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Johney Fatimaharan</dc:creator>
  <cp:lastModifiedBy>Information</cp:lastModifiedBy>
  <cp:revision>19</cp:revision>
  <dcterms:created xsi:type="dcterms:W3CDTF">2024-06-07T09:39:46Z</dcterms:created>
  <dcterms:modified xsi:type="dcterms:W3CDTF">2025-10-24T03:01:15Z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0x0101005F0DB5DBF0EF994F951DFC94339CA65A</vt:lpwstr>
  </property>
  <property fmtid="{D5CDD505-2E9C-101B-9397-08002B2CF9AE}" pid="3" name="MediaServiceImageTags">
    <vt:lpwstr/>
  </property>
</Properties>
</file>