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599988" cy="36020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>
      <p:cViewPr varScale="1">
        <p:scale>
          <a:sx n="131" d="100"/>
          <a:sy n="131" d="100"/>
        </p:scale>
        <p:origin x="20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999" y="589500"/>
            <a:ext cx="9449991" cy="1254043"/>
          </a:xfrm>
        </p:spPr>
        <p:txBody>
          <a:bodyPr anchor="b"/>
          <a:lstStyle>
            <a:lvl1pPr algn="ctr">
              <a:defRPr sz="31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999" y="1891904"/>
            <a:ext cx="9449991" cy="869658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121" indent="0" algn="ctr">
              <a:buNone/>
              <a:defRPr sz="1050"/>
            </a:lvl2pPr>
            <a:lvl3pPr marL="480243" indent="0" algn="ctr">
              <a:buNone/>
              <a:defRPr sz="945"/>
            </a:lvl3pPr>
            <a:lvl4pPr marL="720364" indent="0" algn="ctr">
              <a:buNone/>
              <a:defRPr sz="840"/>
            </a:lvl4pPr>
            <a:lvl5pPr marL="960486" indent="0" algn="ctr">
              <a:buNone/>
              <a:defRPr sz="840"/>
            </a:lvl5pPr>
            <a:lvl6pPr marL="1200607" indent="0" algn="ctr">
              <a:buNone/>
              <a:defRPr sz="840"/>
            </a:lvl6pPr>
            <a:lvl7pPr marL="1440729" indent="0" algn="ctr">
              <a:buNone/>
              <a:defRPr sz="840"/>
            </a:lvl7pPr>
            <a:lvl8pPr marL="1680850" indent="0" algn="ctr">
              <a:buNone/>
              <a:defRPr sz="840"/>
            </a:lvl8pPr>
            <a:lvl9pPr marL="1920972" indent="0" algn="ctr">
              <a:buNone/>
              <a:defRPr sz="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8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867" y="191775"/>
            <a:ext cx="2716872" cy="3052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49" y="191775"/>
            <a:ext cx="7993117" cy="3052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7" y="898009"/>
            <a:ext cx="10867490" cy="1498347"/>
          </a:xfrm>
        </p:spPr>
        <p:txBody>
          <a:bodyPr anchor="b"/>
          <a:lstStyle>
            <a:lvl1pPr>
              <a:defRPr sz="31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687" y="2410531"/>
            <a:ext cx="10867490" cy="787946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1pPr>
            <a:lvl2pPr marL="240121" indent="0">
              <a:buNone/>
              <a:defRPr sz="1050">
                <a:solidFill>
                  <a:schemeClr val="tx1">
                    <a:tint val="82000"/>
                  </a:schemeClr>
                </a:solidFill>
              </a:defRPr>
            </a:lvl2pPr>
            <a:lvl3pPr marL="480243" indent="0">
              <a:buNone/>
              <a:defRPr sz="945">
                <a:solidFill>
                  <a:schemeClr val="tx1">
                    <a:tint val="82000"/>
                  </a:schemeClr>
                </a:solidFill>
              </a:defRPr>
            </a:lvl3pPr>
            <a:lvl4pPr marL="720364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4pPr>
            <a:lvl5pPr marL="960486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5pPr>
            <a:lvl6pPr marL="1200607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6pPr>
            <a:lvl7pPr marL="1440729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7pPr>
            <a:lvl8pPr marL="1680850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8pPr>
            <a:lvl9pPr marL="1920972" indent="0">
              <a:buNone/>
              <a:defRPr sz="8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49" y="958876"/>
            <a:ext cx="5354995" cy="2285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744" y="958876"/>
            <a:ext cx="5354995" cy="2285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8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191775"/>
            <a:ext cx="10867490" cy="6962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91" y="883000"/>
            <a:ext cx="5330385" cy="432745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121" indent="0">
              <a:buNone/>
              <a:defRPr sz="1050" b="1"/>
            </a:lvl2pPr>
            <a:lvl3pPr marL="480243" indent="0">
              <a:buNone/>
              <a:defRPr sz="945" b="1"/>
            </a:lvl3pPr>
            <a:lvl4pPr marL="720364" indent="0">
              <a:buNone/>
              <a:defRPr sz="840" b="1"/>
            </a:lvl4pPr>
            <a:lvl5pPr marL="960486" indent="0">
              <a:buNone/>
              <a:defRPr sz="840" b="1"/>
            </a:lvl5pPr>
            <a:lvl6pPr marL="1200607" indent="0">
              <a:buNone/>
              <a:defRPr sz="840" b="1"/>
            </a:lvl6pPr>
            <a:lvl7pPr marL="1440729" indent="0">
              <a:buNone/>
              <a:defRPr sz="840" b="1"/>
            </a:lvl7pPr>
            <a:lvl8pPr marL="1680850" indent="0">
              <a:buNone/>
              <a:defRPr sz="840" b="1"/>
            </a:lvl8pPr>
            <a:lvl9pPr marL="1920972" indent="0">
              <a:buNone/>
              <a:defRPr sz="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91" y="1315744"/>
            <a:ext cx="5330385" cy="1935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8744" y="883000"/>
            <a:ext cx="5356636" cy="432745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121" indent="0">
              <a:buNone/>
              <a:defRPr sz="1050" b="1"/>
            </a:lvl2pPr>
            <a:lvl3pPr marL="480243" indent="0">
              <a:buNone/>
              <a:defRPr sz="945" b="1"/>
            </a:lvl3pPr>
            <a:lvl4pPr marL="720364" indent="0">
              <a:buNone/>
              <a:defRPr sz="840" b="1"/>
            </a:lvl4pPr>
            <a:lvl5pPr marL="960486" indent="0">
              <a:buNone/>
              <a:defRPr sz="840" b="1"/>
            </a:lvl5pPr>
            <a:lvl6pPr marL="1200607" indent="0">
              <a:buNone/>
              <a:defRPr sz="840" b="1"/>
            </a:lvl6pPr>
            <a:lvl7pPr marL="1440729" indent="0">
              <a:buNone/>
              <a:defRPr sz="840" b="1"/>
            </a:lvl7pPr>
            <a:lvl8pPr marL="1680850" indent="0">
              <a:buNone/>
              <a:defRPr sz="840" b="1"/>
            </a:lvl8pPr>
            <a:lvl9pPr marL="1920972" indent="0">
              <a:buNone/>
              <a:defRPr sz="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8744" y="1315744"/>
            <a:ext cx="5356636" cy="1935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3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4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1" y="240136"/>
            <a:ext cx="4063824" cy="840476"/>
          </a:xfrm>
        </p:spPr>
        <p:txBody>
          <a:bodyPr anchor="b"/>
          <a:lstStyle>
            <a:lvl1pPr>
              <a:defRPr sz="16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36" y="518627"/>
            <a:ext cx="6378744" cy="2559782"/>
          </a:xfrm>
        </p:spPr>
        <p:txBody>
          <a:bodyPr/>
          <a:lstStyle>
            <a:lvl1pPr>
              <a:defRPr sz="1681"/>
            </a:lvl1pPr>
            <a:lvl2pPr>
              <a:defRPr sz="1471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1" y="1080612"/>
            <a:ext cx="4063824" cy="2001966"/>
          </a:xfrm>
        </p:spPr>
        <p:txBody>
          <a:bodyPr/>
          <a:lstStyle>
            <a:lvl1pPr marL="0" indent="0">
              <a:buNone/>
              <a:defRPr sz="840"/>
            </a:lvl1pPr>
            <a:lvl2pPr marL="240121" indent="0">
              <a:buNone/>
              <a:defRPr sz="735"/>
            </a:lvl2pPr>
            <a:lvl3pPr marL="480243" indent="0">
              <a:buNone/>
              <a:defRPr sz="630"/>
            </a:lvl3pPr>
            <a:lvl4pPr marL="720364" indent="0">
              <a:buNone/>
              <a:defRPr sz="525"/>
            </a:lvl4pPr>
            <a:lvl5pPr marL="960486" indent="0">
              <a:buNone/>
              <a:defRPr sz="525"/>
            </a:lvl5pPr>
            <a:lvl6pPr marL="1200607" indent="0">
              <a:buNone/>
              <a:defRPr sz="525"/>
            </a:lvl6pPr>
            <a:lvl7pPr marL="1440729" indent="0">
              <a:buNone/>
              <a:defRPr sz="525"/>
            </a:lvl7pPr>
            <a:lvl8pPr marL="1680850" indent="0">
              <a:buNone/>
              <a:defRPr sz="525"/>
            </a:lvl8pPr>
            <a:lvl9pPr marL="1920972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1" y="240136"/>
            <a:ext cx="4063824" cy="840476"/>
          </a:xfrm>
        </p:spPr>
        <p:txBody>
          <a:bodyPr anchor="b"/>
          <a:lstStyle>
            <a:lvl1pPr>
              <a:defRPr sz="16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6636" y="518627"/>
            <a:ext cx="6378744" cy="2559782"/>
          </a:xfrm>
        </p:spPr>
        <p:txBody>
          <a:bodyPr anchor="t"/>
          <a:lstStyle>
            <a:lvl1pPr marL="0" indent="0">
              <a:buNone/>
              <a:defRPr sz="1681"/>
            </a:lvl1pPr>
            <a:lvl2pPr marL="240121" indent="0">
              <a:buNone/>
              <a:defRPr sz="1471"/>
            </a:lvl2pPr>
            <a:lvl3pPr marL="480243" indent="0">
              <a:buNone/>
              <a:defRPr sz="1260"/>
            </a:lvl3pPr>
            <a:lvl4pPr marL="720364" indent="0">
              <a:buNone/>
              <a:defRPr sz="1050"/>
            </a:lvl4pPr>
            <a:lvl5pPr marL="960486" indent="0">
              <a:buNone/>
              <a:defRPr sz="1050"/>
            </a:lvl5pPr>
            <a:lvl6pPr marL="1200607" indent="0">
              <a:buNone/>
              <a:defRPr sz="1050"/>
            </a:lvl6pPr>
            <a:lvl7pPr marL="1440729" indent="0">
              <a:buNone/>
              <a:defRPr sz="1050"/>
            </a:lvl7pPr>
            <a:lvl8pPr marL="1680850" indent="0">
              <a:buNone/>
              <a:defRPr sz="1050"/>
            </a:lvl8pPr>
            <a:lvl9pPr marL="1920972" indent="0">
              <a:buNone/>
              <a:defRPr sz="10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1" y="1080612"/>
            <a:ext cx="4063824" cy="2001966"/>
          </a:xfrm>
        </p:spPr>
        <p:txBody>
          <a:bodyPr/>
          <a:lstStyle>
            <a:lvl1pPr marL="0" indent="0">
              <a:buNone/>
              <a:defRPr sz="840"/>
            </a:lvl1pPr>
            <a:lvl2pPr marL="240121" indent="0">
              <a:buNone/>
              <a:defRPr sz="735"/>
            </a:lvl2pPr>
            <a:lvl3pPr marL="480243" indent="0">
              <a:buNone/>
              <a:defRPr sz="630"/>
            </a:lvl3pPr>
            <a:lvl4pPr marL="720364" indent="0">
              <a:buNone/>
              <a:defRPr sz="525"/>
            </a:lvl4pPr>
            <a:lvl5pPr marL="960486" indent="0">
              <a:buNone/>
              <a:defRPr sz="525"/>
            </a:lvl5pPr>
            <a:lvl6pPr marL="1200607" indent="0">
              <a:buNone/>
              <a:defRPr sz="525"/>
            </a:lvl6pPr>
            <a:lvl7pPr marL="1440729" indent="0">
              <a:buNone/>
              <a:defRPr sz="525"/>
            </a:lvl7pPr>
            <a:lvl8pPr marL="1680850" indent="0">
              <a:buNone/>
              <a:defRPr sz="525"/>
            </a:lvl8pPr>
            <a:lvl9pPr marL="1920972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9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249" y="191775"/>
            <a:ext cx="10867490" cy="696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49" y="958876"/>
            <a:ext cx="10867490" cy="2285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249" y="3338556"/>
            <a:ext cx="2834997" cy="19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681F4B-56FD-C54B-9F35-8CDA0B4FAE37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6" y="3338556"/>
            <a:ext cx="4252496" cy="19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8742" y="3338556"/>
            <a:ext cx="2834997" cy="19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9EB122-1A9B-5B44-9C68-10F0B5950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1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80243" rtl="0" eaLnBrk="1" latinLnBrk="0" hangingPunct="1">
        <a:lnSpc>
          <a:spcPct val="90000"/>
        </a:lnSpc>
        <a:spcBef>
          <a:spcPct val="0"/>
        </a:spcBef>
        <a:buNone/>
        <a:defRPr sz="23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61" indent="-120061" algn="l" defTabSz="4802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1pPr>
      <a:lvl2pPr marL="360182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304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425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546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668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789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911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1032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121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243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364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486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607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729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850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972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32039740-4CE2-2FAC-A9A8-207304728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F43E2-4903-852C-46B6-DEA9EEE2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B6167-BA90-F1BD-A488-53A20E671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 with white text&#10;&#10;AI-generated content may be incorrect.">
            <a:extLst>
              <a:ext uri="{FF2B5EF4-FFF2-40B4-BE49-F238E27FC236}">
                <a16:creationId xmlns:a16="http://schemas.microsoft.com/office/drawing/2014/main" id="{2C1A9840-2469-B198-6E2A-44F32865A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3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B1FD1-A41D-F736-3EA6-502B62CEE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654BE85A-F217-D984-4887-24FBAE34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B5AF9-83E1-C521-7A9C-EB42D2028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1381A-4F88-4EB7-431D-90667A7F3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83757078-40BE-0CA2-431F-B1935CAB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FA595-0173-2E6A-F5C1-C7AD301A7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E86482F6-B7E2-BD79-C704-D9FA3FDD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C5ABF0-1F9D-D0D0-FA19-AF94DF70D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1B3F4-C829-A98D-F9B1-99FD06F7E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lue and white website with blue squares&#10;&#10;AI-generated content may be incorrect.">
            <a:extLst>
              <a:ext uri="{FF2B5EF4-FFF2-40B4-BE49-F238E27FC236}">
                <a16:creationId xmlns:a16="http://schemas.microsoft.com/office/drawing/2014/main" id="{C839A3AC-EE77-80FA-DFE4-B5226AC4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4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A60A5-282D-8453-B0D6-C07E3C803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6D9B7431-B129-7C60-93D1-6C80F82D8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17FA49-DA77-9E4B-9F11-063515377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8367F-5062-0C8B-7DE7-2EBA1E32D5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books with text&#10;&#10;AI-generated content may be incorrect.">
            <a:extLst>
              <a:ext uri="{FF2B5EF4-FFF2-40B4-BE49-F238E27FC236}">
                <a16:creationId xmlns:a16="http://schemas.microsoft.com/office/drawing/2014/main" id="{71349421-089D-4FCA-0E52-C6C64B24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C9EE4-95A8-DF2D-3780-DCFA696E9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23684926-A9DE-D3AC-F82F-F84BB697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0C119-E8E5-6EFE-0434-982FB37B4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417CD-8B67-2ECE-952A-8B0E3B83C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DD885361-2E79-BBE7-E0B7-8468A1411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4FD56-B534-09B8-6BAE-63B208978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4C7B2526-C3D6-BE15-7D05-0ACA12AE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6DDC88-9378-B56E-0837-4B365D447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8FFF6-573E-89CD-6E75-3652FFA7CA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6CE4E4E1-C095-855D-D569-439E66AAB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EC30A-125C-60C1-1D84-FB272B1AC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044472F7-17BF-A877-F5AD-E1BF107F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9EB2C9-52CC-8702-A706-184EE3A145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5D5C2-A3FC-BE83-AFE1-2C0644B79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8E8EFA8E-B0E1-01AC-B3FD-81F083674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3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EB9A2-040B-BE11-C23B-D65D6D1A1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4EF05E9E-33AE-4DF7-A955-C07EB715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6B1E8-FF3D-3E1C-93A5-91306BAF9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81312-09E2-873A-CF53-4BFEE05BDC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AEF2BA97-5EE5-792B-C75E-3EECD33C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183" y="0"/>
            <a:ext cx="6403622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14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Information</dc:creator>
  <cp:lastModifiedBy>Information</cp:lastModifiedBy>
  <cp:revision>2</cp:revision>
  <dcterms:created xsi:type="dcterms:W3CDTF">2025-10-21T05:49:39Z</dcterms:created>
  <dcterms:modified xsi:type="dcterms:W3CDTF">2025-10-24T03:13:22Z</dcterms:modified>
</cp:coreProperties>
</file>