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6"/>
  </p:notesMasterIdLst>
  <p:sldIdLst>
    <p:sldId id="302" r:id="rId2"/>
    <p:sldId id="256" r:id="rId3"/>
    <p:sldId id="310" r:id="rId4"/>
    <p:sldId id="311" r:id="rId5"/>
    <p:sldId id="312" r:id="rId6"/>
    <p:sldId id="313" r:id="rId7"/>
    <p:sldId id="314" r:id="rId8"/>
    <p:sldId id="315" r:id="rId9"/>
    <p:sldId id="260" r:id="rId10"/>
    <p:sldId id="262" r:id="rId11"/>
    <p:sldId id="296" r:id="rId12"/>
    <p:sldId id="297" r:id="rId13"/>
    <p:sldId id="298" r:id="rId14"/>
    <p:sldId id="299" r:id="rId15"/>
    <p:sldId id="300" r:id="rId16"/>
    <p:sldId id="259" r:id="rId17"/>
    <p:sldId id="301" r:id="rId18"/>
    <p:sldId id="303" r:id="rId19"/>
    <p:sldId id="304" r:id="rId20"/>
    <p:sldId id="305" r:id="rId21"/>
    <p:sldId id="306" r:id="rId22"/>
    <p:sldId id="307" r:id="rId23"/>
    <p:sldId id="308" r:id="rId24"/>
    <p:sldId id="257" r:id="rId25"/>
  </p:sldIdLst>
  <p:sldSz cx="9144000" cy="5143500" type="screen16x9"/>
  <p:notesSz cx="6858000" cy="9144000"/>
  <p:embeddedFontLst>
    <p:embeddedFont>
      <p:font typeface="Didact Gothic" panose="00000500000000000000" pitchFamily="2" charset="0"/>
      <p:regular r:id="rId27"/>
    </p:embeddedFont>
    <p:embeddedFont>
      <p:font typeface="Nunito Light" pitchFamily="2" charset="0"/>
      <p:regular r:id="rId28"/>
      <p:italic r:id="rId29"/>
    </p:embeddedFont>
    <p:embeddedFont>
      <p:font typeface="Open Sans" panose="020B0606030504020204" pitchFamily="34" charset="0"/>
      <p:regular r:id="rId30"/>
      <p:bold r:id="rId31"/>
      <p:italic r:id="rId32"/>
      <p:boldItalic r:id="rId33"/>
    </p:embeddedFont>
    <p:embeddedFont>
      <p:font typeface="Raleway" pitchFamily="2" charset="0"/>
      <p:regular r:id="rId34"/>
      <p:bold r:id="rId35"/>
      <p:italic r:id="rId36"/>
      <p:boldItalic r:id="rId37"/>
    </p:embeddedFont>
    <p:embeddedFont>
      <p:font typeface="Ruda" panose="020B0604020202020204" charset="0"/>
      <p:regular r:id="rId38"/>
      <p:bold r:id="rId39"/>
    </p:embeddedFont>
    <p:embeddedFont>
      <p:font typeface="Ruda Black" panose="020B0604020202020204" charset="0"/>
      <p:bold r:id="rId40"/>
    </p:embeddedFont>
    <p:embeddedFont>
      <p:font typeface="TH Kodchasal" panose="02000506000000020004" pitchFamily="2" charset="-34"/>
      <p:regular r:id="rId41"/>
      <p:bold r:id="rId42"/>
      <p:italic r:id="rId43"/>
      <p:boldItalic r:id="rId44"/>
    </p:embeddedFont>
    <p:embeddedFont>
      <p:font typeface="TH SarabunPSK" panose="020B0500040200020003" pitchFamily="34" charset="-34"/>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15F7CA-BCBA-4029-8D99-35E626386197}">
  <a:tblStyle styleId="{9E15F7CA-BCBA-4029-8D99-35E6263861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3DC50B8-6FF3-435E-838E-FEB802380D1B}"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90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588050834c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588050834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a:extLst>
            <a:ext uri="{FF2B5EF4-FFF2-40B4-BE49-F238E27FC236}">
              <a16:creationId xmlns:a16="http://schemas.microsoft.com/office/drawing/2014/main" id="{0C34D0C8-34C7-67B3-B058-F94AFE366811}"/>
            </a:ext>
          </a:extLst>
        </p:cNvPr>
        <p:cNvGrpSpPr/>
        <p:nvPr/>
      </p:nvGrpSpPr>
      <p:grpSpPr>
        <a:xfrm>
          <a:off x="0" y="0"/>
          <a:ext cx="0" cy="0"/>
          <a:chOff x="0" y="0"/>
          <a:chExt cx="0" cy="0"/>
        </a:xfrm>
      </p:grpSpPr>
      <p:sp>
        <p:nvSpPr>
          <p:cNvPr id="341" name="Google Shape;341;g184d99d1a72_0_15:notes">
            <a:extLst>
              <a:ext uri="{FF2B5EF4-FFF2-40B4-BE49-F238E27FC236}">
                <a16:creationId xmlns:a16="http://schemas.microsoft.com/office/drawing/2014/main" id="{CF65671B-62DE-85B3-AF58-A7B8D888D0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84d99d1a72_0_15:notes">
            <a:extLst>
              <a:ext uri="{FF2B5EF4-FFF2-40B4-BE49-F238E27FC236}">
                <a16:creationId xmlns:a16="http://schemas.microsoft.com/office/drawing/2014/main" id="{BE07F8AC-2088-497A-A9FF-538220DB31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6579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a:extLst>
            <a:ext uri="{FF2B5EF4-FFF2-40B4-BE49-F238E27FC236}">
              <a16:creationId xmlns:a16="http://schemas.microsoft.com/office/drawing/2014/main" id="{D26C9360-6837-F5BA-AFAC-71FA5224FC38}"/>
            </a:ext>
          </a:extLst>
        </p:cNvPr>
        <p:cNvGrpSpPr/>
        <p:nvPr/>
      </p:nvGrpSpPr>
      <p:grpSpPr>
        <a:xfrm>
          <a:off x="0" y="0"/>
          <a:ext cx="0" cy="0"/>
          <a:chOff x="0" y="0"/>
          <a:chExt cx="0" cy="0"/>
        </a:xfrm>
      </p:grpSpPr>
      <p:sp>
        <p:nvSpPr>
          <p:cNvPr id="341" name="Google Shape;341;g184d99d1a72_0_15:notes">
            <a:extLst>
              <a:ext uri="{FF2B5EF4-FFF2-40B4-BE49-F238E27FC236}">
                <a16:creationId xmlns:a16="http://schemas.microsoft.com/office/drawing/2014/main" id="{3D10639C-AB76-D055-7C9A-053EB6CCFC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84d99d1a72_0_15:notes">
            <a:extLst>
              <a:ext uri="{FF2B5EF4-FFF2-40B4-BE49-F238E27FC236}">
                <a16:creationId xmlns:a16="http://schemas.microsoft.com/office/drawing/2014/main" id="{F4D6F7D3-4E96-2AA2-8E6E-06967B0558F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541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a:extLst>
            <a:ext uri="{FF2B5EF4-FFF2-40B4-BE49-F238E27FC236}">
              <a16:creationId xmlns:a16="http://schemas.microsoft.com/office/drawing/2014/main" id="{09DF9715-FE5D-9575-C9B7-0A617E810F98}"/>
            </a:ext>
          </a:extLst>
        </p:cNvPr>
        <p:cNvGrpSpPr/>
        <p:nvPr/>
      </p:nvGrpSpPr>
      <p:grpSpPr>
        <a:xfrm>
          <a:off x="0" y="0"/>
          <a:ext cx="0" cy="0"/>
          <a:chOff x="0" y="0"/>
          <a:chExt cx="0" cy="0"/>
        </a:xfrm>
      </p:grpSpPr>
      <p:sp>
        <p:nvSpPr>
          <p:cNvPr id="341" name="Google Shape;341;g184d99d1a72_0_15:notes">
            <a:extLst>
              <a:ext uri="{FF2B5EF4-FFF2-40B4-BE49-F238E27FC236}">
                <a16:creationId xmlns:a16="http://schemas.microsoft.com/office/drawing/2014/main" id="{7F954136-B848-7FE1-70D2-793CD07F44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84d99d1a72_0_15:notes">
            <a:extLst>
              <a:ext uri="{FF2B5EF4-FFF2-40B4-BE49-F238E27FC236}">
                <a16:creationId xmlns:a16="http://schemas.microsoft.com/office/drawing/2014/main" id="{1C132DC7-5831-83F9-ECAC-0AAA7161EAC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2438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a:extLst>
            <a:ext uri="{FF2B5EF4-FFF2-40B4-BE49-F238E27FC236}">
              <a16:creationId xmlns:a16="http://schemas.microsoft.com/office/drawing/2014/main" id="{1F6E8B33-DF76-55A3-0255-472E191B6537}"/>
            </a:ext>
          </a:extLst>
        </p:cNvPr>
        <p:cNvGrpSpPr/>
        <p:nvPr/>
      </p:nvGrpSpPr>
      <p:grpSpPr>
        <a:xfrm>
          <a:off x="0" y="0"/>
          <a:ext cx="0" cy="0"/>
          <a:chOff x="0" y="0"/>
          <a:chExt cx="0" cy="0"/>
        </a:xfrm>
      </p:grpSpPr>
      <p:sp>
        <p:nvSpPr>
          <p:cNvPr id="341" name="Google Shape;341;g184d99d1a72_0_15:notes">
            <a:extLst>
              <a:ext uri="{FF2B5EF4-FFF2-40B4-BE49-F238E27FC236}">
                <a16:creationId xmlns:a16="http://schemas.microsoft.com/office/drawing/2014/main" id="{DC3B6CD6-4991-645C-F332-FB5204A976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84d99d1a72_0_15:notes">
            <a:extLst>
              <a:ext uri="{FF2B5EF4-FFF2-40B4-BE49-F238E27FC236}">
                <a16:creationId xmlns:a16="http://schemas.microsoft.com/office/drawing/2014/main" id="{1024D553-D579-578D-8035-C4FF6FB500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0974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A94EF46B-1935-F661-2CE7-863B47054C6C}"/>
            </a:ext>
          </a:extLst>
        </p:cNvPr>
        <p:cNvGrpSpPr/>
        <p:nvPr/>
      </p:nvGrpSpPr>
      <p:grpSpPr>
        <a:xfrm>
          <a:off x="0" y="0"/>
          <a:ext cx="0" cy="0"/>
          <a:chOff x="0" y="0"/>
          <a:chExt cx="0" cy="0"/>
        </a:xfrm>
      </p:grpSpPr>
      <p:sp>
        <p:nvSpPr>
          <p:cNvPr id="300" name="Google Shape;300;g54dda1946d_6_308:notes">
            <a:extLst>
              <a:ext uri="{FF2B5EF4-FFF2-40B4-BE49-F238E27FC236}">
                <a16:creationId xmlns:a16="http://schemas.microsoft.com/office/drawing/2014/main" id="{5CDB7C85-F30C-91CA-8CFC-06DF899E69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54dda1946d_6_308:notes">
            <a:extLst>
              <a:ext uri="{FF2B5EF4-FFF2-40B4-BE49-F238E27FC236}">
                <a16:creationId xmlns:a16="http://schemas.microsoft.com/office/drawing/2014/main" id="{ACFF0078-0EE4-E329-3A37-88E4CB79B3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238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AA386B56-09E9-E9FD-2B23-2F5DAEE78724}"/>
            </a:ext>
          </a:extLst>
        </p:cNvPr>
        <p:cNvGrpSpPr/>
        <p:nvPr/>
      </p:nvGrpSpPr>
      <p:grpSpPr>
        <a:xfrm>
          <a:off x="0" y="0"/>
          <a:ext cx="0" cy="0"/>
          <a:chOff x="0" y="0"/>
          <a:chExt cx="0" cy="0"/>
        </a:xfrm>
      </p:grpSpPr>
      <p:sp>
        <p:nvSpPr>
          <p:cNvPr id="281" name="Google Shape;281;g54dda1946d_6_322:notes">
            <a:extLst>
              <a:ext uri="{FF2B5EF4-FFF2-40B4-BE49-F238E27FC236}">
                <a16:creationId xmlns:a16="http://schemas.microsoft.com/office/drawing/2014/main" id="{F3407B9B-B0D5-1328-CA6A-6B2FD728C7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da1946d_6_322:notes">
            <a:extLst>
              <a:ext uri="{FF2B5EF4-FFF2-40B4-BE49-F238E27FC236}">
                <a16:creationId xmlns:a16="http://schemas.microsoft.com/office/drawing/2014/main" id="{130CA2C8-C07D-F752-CDC2-A4BC916707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1048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4D803431-3F7D-E332-67CB-ACDB9CC95762}"/>
            </a:ext>
          </a:extLst>
        </p:cNvPr>
        <p:cNvGrpSpPr/>
        <p:nvPr/>
      </p:nvGrpSpPr>
      <p:grpSpPr>
        <a:xfrm>
          <a:off x="0" y="0"/>
          <a:ext cx="0" cy="0"/>
          <a:chOff x="0" y="0"/>
          <a:chExt cx="0" cy="0"/>
        </a:xfrm>
      </p:grpSpPr>
      <p:sp>
        <p:nvSpPr>
          <p:cNvPr id="300" name="Google Shape;300;g54dda1946d_6_308:notes">
            <a:extLst>
              <a:ext uri="{FF2B5EF4-FFF2-40B4-BE49-F238E27FC236}">
                <a16:creationId xmlns:a16="http://schemas.microsoft.com/office/drawing/2014/main" id="{8E423FE1-D57A-BBA1-8A8E-BC88E346DA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54dda1946d_6_308:notes">
            <a:extLst>
              <a:ext uri="{FF2B5EF4-FFF2-40B4-BE49-F238E27FC236}">
                <a16:creationId xmlns:a16="http://schemas.microsoft.com/office/drawing/2014/main" id="{197AB72B-24AE-B3E8-E8FD-D2589A02A7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5855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3C8AF513-C50A-D2E4-D5EB-DB4483450899}"/>
            </a:ext>
          </a:extLst>
        </p:cNvPr>
        <p:cNvGrpSpPr/>
        <p:nvPr/>
      </p:nvGrpSpPr>
      <p:grpSpPr>
        <a:xfrm>
          <a:off x="0" y="0"/>
          <a:ext cx="0" cy="0"/>
          <a:chOff x="0" y="0"/>
          <a:chExt cx="0" cy="0"/>
        </a:xfrm>
      </p:grpSpPr>
      <p:sp>
        <p:nvSpPr>
          <p:cNvPr id="281" name="Google Shape;281;g54dda1946d_6_322:notes">
            <a:extLst>
              <a:ext uri="{FF2B5EF4-FFF2-40B4-BE49-F238E27FC236}">
                <a16:creationId xmlns:a16="http://schemas.microsoft.com/office/drawing/2014/main" id="{A75CBA43-4300-90F2-CA7E-A7FA147022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da1946d_6_322:notes">
            <a:extLst>
              <a:ext uri="{FF2B5EF4-FFF2-40B4-BE49-F238E27FC236}">
                <a16:creationId xmlns:a16="http://schemas.microsoft.com/office/drawing/2014/main" id="{C3F133CD-13AE-6129-6597-B5E7487552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013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5838D789-0B6F-DB2D-4979-F35A186C9A05}"/>
            </a:ext>
          </a:extLst>
        </p:cNvPr>
        <p:cNvGrpSpPr/>
        <p:nvPr/>
      </p:nvGrpSpPr>
      <p:grpSpPr>
        <a:xfrm>
          <a:off x="0" y="0"/>
          <a:ext cx="0" cy="0"/>
          <a:chOff x="0" y="0"/>
          <a:chExt cx="0" cy="0"/>
        </a:xfrm>
      </p:grpSpPr>
      <p:sp>
        <p:nvSpPr>
          <p:cNvPr id="281" name="Google Shape;281;g54dda1946d_6_322:notes">
            <a:extLst>
              <a:ext uri="{FF2B5EF4-FFF2-40B4-BE49-F238E27FC236}">
                <a16:creationId xmlns:a16="http://schemas.microsoft.com/office/drawing/2014/main" id="{6FCCB0C9-B990-862B-62AE-FB49AFC58F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da1946d_6_322:notes">
            <a:extLst>
              <a:ext uri="{FF2B5EF4-FFF2-40B4-BE49-F238E27FC236}">
                <a16:creationId xmlns:a16="http://schemas.microsoft.com/office/drawing/2014/main" id="{2E50D652-5671-C850-DD1B-FB0448AFF8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202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687C62A6-9CE2-87A4-FC47-27D347536484}"/>
            </a:ext>
          </a:extLst>
        </p:cNvPr>
        <p:cNvGrpSpPr/>
        <p:nvPr/>
      </p:nvGrpSpPr>
      <p:grpSpPr>
        <a:xfrm>
          <a:off x="0" y="0"/>
          <a:ext cx="0" cy="0"/>
          <a:chOff x="0" y="0"/>
          <a:chExt cx="0" cy="0"/>
        </a:xfrm>
      </p:grpSpPr>
      <p:sp>
        <p:nvSpPr>
          <p:cNvPr id="300" name="Google Shape;300;g54dda1946d_6_308:notes">
            <a:extLst>
              <a:ext uri="{FF2B5EF4-FFF2-40B4-BE49-F238E27FC236}">
                <a16:creationId xmlns:a16="http://schemas.microsoft.com/office/drawing/2014/main" id="{C30B934A-674E-AD5C-09CC-1F83CC670F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54dda1946d_6_308:notes">
            <a:extLst>
              <a:ext uri="{FF2B5EF4-FFF2-40B4-BE49-F238E27FC236}">
                <a16:creationId xmlns:a16="http://schemas.microsoft.com/office/drawing/2014/main" id="{9428F8E2-535F-CD3E-521E-F48E23379B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1271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48C1B7FC-2F07-E94B-0F68-A88C9392786C}"/>
            </a:ext>
          </a:extLst>
        </p:cNvPr>
        <p:cNvGrpSpPr/>
        <p:nvPr/>
      </p:nvGrpSpPr>
      <p:grpSpPr>
        <a:xfrm>
          <a:off x="0" y="0"/>
          <a:ext cx="0" cy="0"/>
          <a:chOff x="0" y="0"/>
          <a:chExt cx="0" cy="0"/>
        </a:xfrm>
      </p:grpSpPr>
      <p:sp>
        <p:nvSpPr>
          <p:cNvPr id="281" name="Google Shape;281;g54dda1946d_6_322:notes">
            <a:extLst>
              <a:ext uri="{FF2B5EF4-FFF2-40B4-BE49-F238E27FC236}">
                <a16:creationId xmlns:a16="http://schemas.microsoft.com/office/drawing/2014/main" id="{DCF4CD40-1D11-D823-35D2-FE97338904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da1946d_6_322:notes">
            <a:extLst>
              <a:ext uri="{FF2B5EF4-FFF2-40B4-BE49-F238E27FC236}">
                <a16:creationId xmlns:a16="http://schemas.microsoft.com/office/drawing/2014/main" id="{74432E6D-0A6F-77EF-BBC8-BA3A0BD90B8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594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2DDFA7DE-B567-5EAF-DEFE-25F2EF0823CE}"/>
            </a:ext>
          </a:extLst>
        </p:cNvPr>
        <p:cNvGrpSpPr/>
        <p:nvPr/>
      </p:nvGrpSpPr>
      <p:grpSpPr>
        <a:xfrm>
          <a:off x="0" y="0"/>
          <a:ext cx="0" cy="0"/>
          <a:chOff x="0" y="0"/>
          <a:chExt cx="0" cy="0"/>
        </a:xfrm>
      </p:grpSpPr>
      <p:sp>
        <p:nvSpPr>
          <p:cNvPr id="300" name="Google Shape;300;g54dda1946d_6_308:notes">
            <a:extLst>
              <a:ext uri="{FF2B5EF4-FFF2-40B4-BE49-F238E27FC236}">
                <a16:creationId xmlns:a16="http://schemas.microsoft.com/office/drawing/2014/main" id="{33F3E58F-3A38-DC1F-02D7-7D461CE6DB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54dda1946d_6_308:notes">
            <a:extLst>
              <a:ext uri="{FF2B5EF4-FFF2-40B4-BE49-F238E27FC236}">
                <a16:creationId xmlns:a16="http://schemas.microsoft.com/office/drawing/2014/main" id="{2A5C5F2A-529D-85EB-7BFB-3014744377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938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9C3BED75-3389-0D15-B480-AA3094174100}"/>
            </a:ext>
          </a:extLst>
        </p:cNvPr>
        <p:cNvGrpSpPr/>
        <p:nvPr/>
      </p:nvGrpSpPr>
      <p:grpSpPr>
        <a:xfrm>
          <a:off x="0" y="0"/>
          <a:ext cx="0" cy="0"/>
          <a:chOff x="0" y="0"/>
          <a:chExt cx="0" cy="0"/>
        </a:xfrm>
      </p:grpSpPr>
      <p:sp>
        <p:nvSpPr>
          <p:cNvPr id="281" name="Google Shape;281;g54dda1946d_6_322:notes">
            <a:extLst>
              <a:ext uri="{FF2B5EF4-FFF2-40B4-BE49-F238E27FC236}">
                <a16:creationId xmlns:a16="http://schemas.microsoft.com/office/drawing/2014/main" id="{D69E86FC-C76A-E1A8-84D2-498F5BBDE7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da1946d_6_322:notes">
            <a:extLst>
              <a:ext uri="{FF2B5EF4-FFF2-40B4-BE49-F238E27FC236}">
                <a16:creationId xmlns:a16="http://schemas.microsoft.com/office/drawing/2014/main" id="{BEC784F2-7A77-D51D-EFB3-ED24FFFB2C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8797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974ACB82-DB64-4199-604E-721D8451846C}"/>
            </a:ext>
          </a:extLst>
        </p:cNvPr>
        <p:cNvGrpSpPr/>
        <p:nvPr/>
      </p:nvGrpSpPr>
      <p:grpSpPr>
        <a:xfrm>
          <a:off x="0" y="0"/>
          <a:ext cx="0" cy="0"/>
          <a:chOff x="0" y="0"/>
          <a:chExt cx="0" cy="0"/>
        </a:xfrm>
      </p:grpSpPr>
      <p:sp>
        <p:nvSpPr>
          <p:cNvPr id="281" name="Google Shape;281;g54dda1946d_6_322:notes">
            <a:extLst>
              <a:ext uri="{FF2B5EF4-FFF2-40B4-BE49-F238E27FC236}">
                <a16:creationId xmlns:a16="http://schemas.microsoft.com/office/drawing/2014/main" id="{887BD90F-5B76-36CA-5F94-DFF728AEE8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da1946d_6_322:notes">
            <a:extLst>
              <a:ext uri="{FF2B5EF4-FFF2-40B4-BE49-F238E27FC236}">
                <a16:creationId xmlns:a16="http://schemas.microsoft.com/office/drawing/2014/main" id="{5DEB622B-8747-A9D7-26A5-855E8EC129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787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1A70C74E-2BAC-067C-9CB5-3149C73D3F99}"/>
            </a:ext>
          </a:extLst>
        </p:cNvPr>
        <p:cNvGrpSpPr/>
        <p:nvPr/>
      </p:nvGrpSpPr>
      <p:grpSpPr>
        <a:xfrm>
          <a:off x="0" y="0"/>
          <a:ext cx="0" cy="0"/>
          <a:chOff x="0" y="0"/>
          <a:chExt cx="0" cy="0"/>
        </a:xfrm>
      </p:grpSpPr>
      <p:sp>
        <p:nvSpPr>
          <p:cNvPr id="300" name="Google Shape;300;g54dda1946d_6_308:notes">
            <a:extLst>
              <a:ext uri="{FF2B5EF4-FFF2-40B4-BE49-F238E27FC236}">
                <a16:creationId xmlns:a16="http://schemas.microsoft.com/office/drawing/2014/main" id="{D7843A80-63A9-2055-6C1D-0B2EB5CABD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54dda1946d_6_308:notes">
            <a:extLst>
              <a:ext uri="{FF2B5EF4-FFF2-40B4-BE49-F238E27FC236}">
                <a16:creationId xmlns:a16="http://schemas.microsoft.com/office/drawing/2014/main" id="{4AD2D339-6F6B-7D14-C22D-097A630B576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832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98E8A588-5877-0981-D866-45C1CEEE5328}"/>
            </a:ext>
          </a:extLst>
        </p:cNvPr>
        <p:cNvGrpSpPr/>
        <p:nvPr/>
      </p:nvGrpSpPr>
      <p:grpSpPr>
        <a:xfrm>
          <a:off x="0" y="0"/>
          <a:ext cx="0" cy="0"/>
          <a:chOff x="0" y="0"/>
          <a:chExt cx="0" cy="0"/>
        </a:xfrm>
      </p:grpSpPr>
      <p:sp>
        <p:nvSpPr>
          <p:cNvPr id="281" name="Google Shape;281;g54dda1946d_6_322:notes">
            <a:extLst>
              <a:ext uri="{FF2B5EF4-FFF2-40B4-BE49-F238E27FC236}">
                <a16:creationId xmlns:a16="http://schemas.microsoft.com/office/drawing/2014/main" id="{BA349C8F-51AB-DF6C-35C9-F071C2995D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da1946d_6_322:notes">
            <a:extLst>
              <a:ext uri="{FF2B5EF4-FFF2-40B4-BE49-F238E27FC236}">
                <a16:creationId xmlns:a16="http://schemas.microsoft.com/office/drawing/2014/main" id="{F477DDDE-383A-BDAC-7DB4-B086FF2F09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5830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3FCBB17C-C952-CA93-72A3-98D22DBBAFA7}"/>
            </a:ext>
          </a:extLst>
        </p:cNvPr>
        <p:cNvGrpSpPr/>
        <p:nvPr/>
      </p:nvGrpSpPr>
      <p:grpSpPr>
        <a:xfrm>
          <a:off x="0" y="0"/>
          <a:ext cx="0" cy="0"/>
          <a:chOff x="0" y="0"/>
          <a:chExt cx="0" cy="0"/>
        </a:xfrm>
      </p:grpSpPr>
      <p:sp>
        <p:nvSpPr>
          <p:cNvPr id="281" name="Google Shape;281;g54dda1946d_6_322:notes">
            <a:extLst>
              <a:ext uri="{FF2B5EF4-FFF2-40B4-BE49-F238E27FC236}">
                <a16:creationId xmlns:a16="http://schemas.microsoft.com/office/drawing/2014/main" id="{8BA273B2-0F28-A56C-D979-D827972A0A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da1946d_6_322:notes">
            <a:extLst>
              <a:ext uri="{FF2B5EF4-FFF2-40B4-BE49-F238E27FC236}">
                <a16:creationId xmlns:a16="http://schemas.microsoft.com/office/drawing/2014/main" id="{D3C4578C-91B0-FFA6-6BDD-C0A7FE90A0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0843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2406D2E0-51D8-BB3A-6DBC-D374CAADC395}"/>
            </a:ext>
          </a:extLst>
        </p:cNvPr>
        <p:cNvGrpSpPr/>
        <p:nvPr/>
      </p:nvGrpSpPr>
      <p:grpSpPr>
        <a:xfrm>
          <a:off x="0" y="0"/>
          <a:ext cx="0" cy="0"/>
          <a:chOff x="0" y="0"/>
          <a:chExt cx="0" cy="0"/>
        </a:xfrm>
      </p:grpSpPr>
      <p:sp>
        <p:nvSpPr>
          <p:cNvPr id="281" name="Google Shape;281;g54dda1946d_6_322:notes">
            <a:extLst>
              <a:ext uri="{FF2B5EF4-FFF2-40B4-BE49-F238E27FC236}">
                <a16:creationId xmlns:a16="http://schemas.microsoft.com/office/drawing/2014/main" id="{0353422C-96D8-B755-B1B8-8A44C6E82B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da1946d_6_322:notes">
            <a:extLst>
              <a:ext uri="{FF2B5EF4-FFF2-40B4-BE49-F238E27FC236}">
                <a16:creationId xmlns:a16="http://schemas.microsoft.com/office/drawing/2014/main" id="{77D0AAAD-3724-4FB1-DD16-178E3E71AD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2521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756575"/>
            <a:ext cx="4833300" cy="23643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47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349475"/>
            <a:ext cx="45288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Font typeface="Didact Gothic"/>
              <a:buNone/>
              <a:defRPr sz="1600">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SzPts val="1800"/>
              <a:buFont typeface="Didact Gothic"/>
              <a:buNone/>
              <a:defRPr sz="1800">
                <a:latin typeface="Didact Gothic"/>
                <a:ea typeface="Didact Gothic"/>
                <a:cs typeface="Didact Gothic"/>
                <a:sym typeface="Didact Gothic"/>
              </a:defRPr>
            </a:lvl2pPr>
            <a:lvl3pPr lvl="2" algn="ctr">
              <a:lnSpc>
                <a:spcPct val="100000"/>
              </a:lnSpc>
              <a:spcBef>
                <a:spcPts val="0"/>
              </a:spcBef>
              <a:spcAft>
                <a:spcPts val="0"/>
              </a:spcAft>
              <a:buSzPts val="1800"/>
              <a:buFont typeface="Didact Gothic"/>
              <a:buNone/>
              <a:defRPr sz="1800">
                <a:latin typeface="Didact Gothic"/>
                <a:ea typeface="Didact Gothic"/>
                <a:cs typeface="Didact Gothic"/>
                <a:sym typeface="Didact Gothic"/>
              </a:defRPr>
            </a:lvl3pPr>
            <a:lvl4pPr lvl="3" algn="ctr">
              <a:lnSpc>
                <a:spcPct val="100000"/>
              </a:lnSpc>
              <a:spcBef>
                <a:spcPts val="0"/>
              </a:spcBef>
              <a:spcAft>
                <a:spcPts val="0"/>
              </a:spcAft>
              <a:buSzPts val="1800"/>
              <a:buFont typeface="Didact Gothic"/>
              <a:buNone/>
              <a:defRPr sz="1800">
                <a:latin typeface="Didact Gothic"/>
                <a:ea typeface="Didact Gothic"/>
                <a:cs typeface="Didact Gothic"/>
                <a:sym typeface="Didact Gothic"/>
              </a:defRPr>
            </a:lvl4pPr>
            <a:lvl5pPr lvl="4" algn="ctr">
              <a:lnSpc>
                <a:spcPct val="100000"/>
              </a:lnSpc>
              <a:spcBef>
                <a:spcPts val="0"/>
              </a:spcBef>
              <a:spcAft>
                <a:spcPts val="0"/>
              </a:spcAft>
              <a:buSzPts val="1800"/>
              <a:buFont typeface="Didact Gothic"/>
              <a:buNone/>
              <a:defRPr sz="1800">
                <a:latin typeface="Didact Gothic"/>
                <a:ea typeface="Didact Gothic"/>
                <a:cs typeface="Didact Gothic"/>
                <a:sym typeface="Didact Gothic"/>
              </a:defRPr>
            </a:lvl5pPr>
            <a:lvl6pPr lvl="5" algn="ctr">
              <a:lnSpc>
                <a:spcPct val="100000"/>
              </a:lnSpc>
              <a:spcBef>
                <a:spcPts val="0"/>
              </a:spcBef>
              <a:spcAft>
                <a:spcPts val="0"/>
              </a:spcAft>
              <a:buSzPts val="1800"/>
              <a:buFont typeface="Didact Gothic"/>
              <a:buNone/>
              <a:defRPr sz="1800">
                <a:latin typeface="Didact Gothic"/>
                <a:ea typeface="Didact Gothic"/>
                <a:cs typeface="Didact Gothic"/>
                <a:sym typeface="Didact Gothic"/>
              </a:defRPr>
            </a:lvl6pPr>
            <a:lvl7pPr lvl="6" algn="ctr">
              <a:lnSpc>
                <a:spcPct val="100000"/>
              </a:lnSpc>
              <a:spcBef>
                <a:spcPts val="0"/>
              </a:spcBef>
              <a:spcAft>
                <a:spcPts val="0"/>
              </a:spcAft>
              <a:buSzPts val="1800"/>
              <a:buFont typeface="Didact Gothic"/>
              <a:buNone/>
              <a:defRPr sz="1800">
                <a:latin typeface="Didact Gothic"/>
                <a:ea typeface="Didact Gothic"/>
                <a:cs typeface="Didact Gothic"/>
                <a:sym typeface="Didact Gothic"/>
              </a:defRPr>
            </a:lvl7pPr>
            <a:lvl8pPr lvl="7" algn="ctr">
              <a:lnSpc>
                <a:spcPct val="100000"/>
              </a:lnSpc>
              <a:spcBef>
                <a:spcPts val="0"/>
              </a:spcBef>
              <a:spcAft>
                <a:spcPts val="0"/>
              </a:spcAft>
              <a:buSzPts val="1800"/>
              <a:buFont typeface="Didact Gothic"/>
              <a:buNone/>
              <a:defRPr sz="1800">
                <a:latin typeface="Didact Gothic"/>
                <a:ea typeface="Didact Gothic"/>
                <a:cs typeface="Didact Gothic"/>
                <a:sym typeface="Didact Gothic"/>
              </a:defRPr>
            </a:lvl8pPr>
            <a:lvl9pPr lvl="8" algn="ctr">
              <a:lnSpc>
                <a:spcPct val="100000"/>
              </a:lnSpc>
              <a:spcBef>
                <a:spcPts val="0"/>
              </a:spcBef>
              <a:spcAft>
                <a:spcPts val="0"/>
              </a:spcAft>
              <a:buSzPts val="1800"/>
              <a:buFont typeface="Didact Gothic"/>
              <a:buNone/>
              <a:defRPr sz="1800">
                <a:latin typeface="Didact Gothic"/>
                <a:ea typeface="Didact Gothic"/>
                <a:cs typeface="Didact Gothic"/>
                <a:sym typeface="Didact Gothic"/>
              </a:defRPr>
            </a:lvl9pPr>
          </a:lstStyle>
          <a:p>
            <a:endParaRPr/>
          </a:p>
        </p:txBody>
      </p:sp>
      <p:sp>
        <p:nvSpPr>
          <p:cNvPr id="11" name="Google Shape;11;p2"/>
          <p:cNvSpPr>
            <a:spLocks noGrp="1"/>
          </p:cNvSpPr>
          <p:nvPr>
            <p:ph type="pic" idx="2"/>
          </p:nvPr>
        </p:nvSpPr>
        <p:spPr>
          <a:xfrm>
            <a:off x="6524500" y="252900"/>
            <a:ext cx="2260500" cy="2619600"/>
          </a:xfrm>
          <a:prstGeom prst="rect">
            <a:avLst/>
          </a:prstGeom>
          <a:noFill/>
          <a:ln>
            <a:noFill/>
          </a:ln>
        </p:spPr>
      </p:sp>
      <p:sp>
        <p:nvSpPr>
          <p:cNvPr id="12" name="Google Shape;12;p2"/>
          <p:cNvSpPr>
            <a:spLocks noGrp="1"/>
          </p:cNvSpPr>
          <p:nvPr>
            <p:ph type="pic" idx="3"/>
          </p:nvPr>
        </p:nvSpPr>
        <p:spPr>
          <a:xfrm>
            <a:off x="5830975" y="2472075"/>
            <a:ext cx="2086800" cy="24183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93"/>
        <p:cNvGrpSpPr/>
        <p:nvPr/>
      </p:nvGrpSpPr>
      <p:grpSpPr>
        <a:xfrm>
          <a:off x="0" y="0"/>
          <a:ext cx="0" cy="0"/>
          <a:chOff x="0" y="0"/>
          <a:chExt cx="0" cy="0"/>
        </a:xfrm>
      </p:grpSpPr>
      <p:grpSp>
        <p:nvGrpSpPr>
          <p:cNvPr id="194" name="Google Shape;194;p24"/>
          <p:cNvGrpSpPr/>
          <p:nvPr/>
        </p:nvGrpSpPr>
        <p:grpSpPr>
          <a:xfrm>
            <a:off x="6973200" y="-184096"/>
            <a:ext cx="2170800" cy="723600"/>
            <a:chOff x="12850" y="1447250"/>
            <a:chExt cx="2170800" cy="723600"/>
          </a:xfrm>
        </p:grpSpPr>
        <p:sp>
          <p:nvSpPr>
            <p:cNvPr id="195" name="Google Shape;195;p24"/>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4"/>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4"/>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 name="Google Shape;198;p24"/>
          <p:cNvSpPr/>
          <p:nvPr/>
        </p:nvSpPr>
        <p:spPr>
          <a:xfrm>
            <a:off x="333925" y="4690450"/>
            <a:ext cx="248100" cy="248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4"/>
          <p:cNvSpPr/>
          <p:nvPr/>
        </p:nvSpPr>
        <p:spPr>
          <a:xfrm>
            <a:off x="255050" y="4516400"/>
            <a:ext cx="212100" cy="212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B95E6-2638-A5C5-B958-907D3EC063E6}"/>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FC9C970F-B6A1-EB4C-FEE1-E7EDE10B9D1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9B28239-89A6-65D3-EB9B-1050CCC86537}"/>
              </a:ext>
            </a:extLst>
          </p:cNvPr>
          <p:cNvSpPr>
            <a:spLocks noGrp="1"/>
          </p:cNvSpPr>
          <p:nvPr>
            <p:ph type="dt" sz="half" idx="10"/>
          </p:nvPr>
        </p:nvSpPr>
        <p:spPr/>
        <p:txBody>
          <a:bodyPr/>
          <a:lstStyle/>
          <a:p>
            <a:fld id="{B74053C4-D0A7-BE44-9DD9-6749595BDA28}" type="datetimeFigureOut">
              <a:rPr lang="en-US" smtClean="0"/>
              <a:t>10/14/2024</a:t>
            </a:fld>
            <a:endParaRPr lang="en-US"/>
          </a:p>
        </p:txBody>
      </p:sp>
      <p:sp>
        <p:nvSpPr>
          <p:cNvPr id="5" name="Footer Placeholder 4">
            <a:extLst>
              <a:ext uri="{FF2B5EF4-FFF2-40B4-BE49-F238E27FC236}">
                <a16:creationId xmlns:a16="http://schemas.microsoft.com/office/drawing/2014/main" id="{F5FD326D-3D52-CD6A-5DCD-C2C4A99328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F67821-A859-FCCF-7651-ED50975CC5AA}"/>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2054864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368525" y="1710425"/>
            <a:ext cx="3057300" cy="2198700"/>
          </a:xfrm>
          <a:prstGeom prst="rect">
            <a:avLst/>
          </a:prstGeom>
        </p:spPr>
        <p:txBody>
          <a:bodyPr spcFirstLastPara="1" wrap="square" lIns="91425" tIns="91425" rIns="91425" bIns="91425" anchor="t" anchorCtr="0">
            <a:noAutofit/>
          </a:bodyPr>
          <a:lstStyle>
            <a:lvl1pPr lvl="0" algn="r">
              <a:spcBef>
                <a:spcPts val="0"/>
              </a:spcBef>
              <a:spcAft>
                <a:spcPts val="0"/>
              </a:spcAft>
              <a:buSzPts val="3600"/>
              <a:buNone/>
              <a:defRPr sz="41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6913800" y="828050"/>
            <a:ext cx="1474500" cy="84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a:spLocks noGrp="1"/>
          </p:cNvSpPr>
          <p:nvPr>
            <p:ph type="pic" idx="3"/>
          </p:nvPr>
        </p:nvSpPr>
        <p:spPr>
          <a:xfrm>
            <a:off x="713225" y="1996833"/>
            <a:ext cx="1946100" cy="2580000"/>
          </a:xfrm>
          <a:prstGeom prst="rect">
            <a:avLst/>
          </a:prstGeom>
          <a:noFill/>
          <a:ln>
            <a:noFill/>
          </a:ln>
        </p:spPr>
      </p:sp>
      <p:sp>
        <p:nvSpPr>
          <p:cNvPr id="17" name="Google Shape;17;p3"/>
          <p:cNvSpPr>
            <a:spLocks noGrp="1"/>
          </p:cNvSpPr>
          <p:nvPr>
            <p:ph type="pic" idx="4"/>
          </p:nvPr>
        </p:nvSpPr>
        <p:spPr>
          <a:xfrm>
            <a:off x="2470950" y="656661"/>
            <a:ext cx="2553600" cy="25143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811975" y="524550"/>
            <a:ext cx="4294800" cy="123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 name="Google Shape;39;p7"/>
          <p:cNvSpPr txBox="1">
            <a:spLocks noGrp="1"/>
          </p:cNvSpPr>
          <p:nvPr>
            <p:ph type="subTitle" idx="1"/>
          </p:nvPr>
        </p:nvSpPr>
        <p:spPr>
          <a:xfrm>
            <a:off x="811975" y="181980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Open Sans"/>
              <a:buAutoNum type="arabicPeriod"/>
              <a:defRPr/>
            </a:lvl1pPr>
            <a:lvl2pPr lvl="1" algn="ctr" rtl="0">
              <a:lnSpc>
                <a:spcPct val="100000"/>
              </a:lnSpc>
              <a:spcBef>
                <a:spcPts val="1000"/>
              </a:spcBef>
              <a:spcAft>
                <a:spcPts val="0"/>
              </a:spcAft>
              <a:buClr>
                <a:srgbClr val="E76A28"/>
              </a:buClr>
              <a:buSzPts val="1200"/>
              <a:buFont typeface="Nunito Light"/>
              <a:buAutoNum type="alphaLcPeriod"/>
              <a:defRPr/>
            </a:lvl2pPr>
            <a:lvl3pPr lvl="2" algn="ctr" rtl="0">
              <a:lnSpc>
                <a:spcPct val="100000"/>
              </a:lnSpc>
              <a:spcBef>
                <a:spcPts val="0"/>
              </a:spcBef>
              <a:spcAft>
                <a:spcPts val="0"/>
              </a:spcAft>
              <a:buClr>
                <a:srgbClr val="E76A28"/>
              </a:buClr>
              <a:buSzPts val="1200"/>
              <a:buFont typeface="Nunito Light"/>
              <a:buAutoNum type="romanLcPeriod"/>
              <a:defRPr/>
            </a:lvl3pPr>
            <a:lvl4pPr lvl="3" algn="ctr" rtl="0">
              <a:lnSpc>
                <a:spcPct val="100000"/>
              </a:lnSpc>
              <a:spcBef>
                <a:spcPts val="0"/>
              </a:spcBef>
              <a:spcAft>
                <a:spcPts val="0"/>
              </a:spcAft>
              <a:buClr>
                <a:srgbClr val="E76A28"/>
              </a:buClr>
              <a:buSzPts val="1200"/>
              <a:buFont typeface="Nunito Light"/>
              <a:buAutoNum type="arabicPeriod"/>
              <a:defRPr/>
            </a:lvl4pPr>
            <a:lvl5pPr lvl="4" algn="ctr" rtl="0">
              <a:lnSpc>
                <a:spcPct val="100000"/>
              </a:lnSpc>
              <a:spcBef>
                <a:spcPts val="0"/>
              </a:spcBef>
              <a:spcAft>
                <a:spcPts val="0"/>
              </a:spcAft>
              <a:buClr>
                <a:srgbClr val="E76A28"/>
              </a:buClr>
              <a:buSzPts val="1200"/>
              <a:buFont typeface="Nunito Light"/>
              <a:buAutoNum type="alphaLcPeriod"/>
              <a:defRPr/>
            </a:lvl5pPr>
            <a:lvl6pPr lvl="5" algn="ctr" rtl="0">
              <a:lnSpc>
                <a:spcPct val="100000"/>
              </a:lnSpc>
              <a:spcBef>
                <a:spcPts val="0"/>
              </a:spcBef>
              <a:spcAft>
                <a:spcPts val="0"/>
              </a:spcAft>
              <a:buClr>
                <a:srgbClr val="999999"/>
              </a:buClr>
              <a:buSzPts val="1200"/>
              <a:buFont typeface="Nunito Light"/>
              <a:buAutoNum type="romanLcPeriod"/>
              <a:defRPr/>
            </a:lvl6pPr>
            <a:lvl7pPr lvl="6" algn="ctr" rtl="0">
              <a:lnSpc>
                <a:spcPct val="100000"/>
              </a:lnSpc>
              <a:spcBef>
                <a:spcPts val="0"/>
              </a:spcBef>
              <a:spcAft>
                <a:spcPts val="0"/>
              </a:spcAft>
              <a:buClr>
                <a:srgbClr val="999999"/>
              </a:buClr>
              <a:buSzPts val="1200"/>
              <a:buFont typeface="Nunito Light"/>
              <a:buAutoNum type="arabicPeriod"/>
              <a:defRPr/>
            </a:lvl7pPr>
            <a:lvl8pPr lvl="7" algn="ctr" rtl="0">
              <a:lnSpc>
                <a:spcPct val="100000"/>
              </a:lnSpc>
              <a:spcBef>
                <a:spcPts val="0"/>
              </a:spcBef>
              <a:spcAft>
                <a:spcPts val="0"/>
              </a:spcAft>
              <a:buClr>
                <a:srgbClr val="999999"/>
              </a:buClr>
              <a:buSzPts val="1200"/>
              <a:buFont typeface="Nunito Light"/>
              <a:buAutoNum type="alphaLcPeriod"/>
              <a:defRPr/>
            </a:lvl8pPr>
            <a:lvl9pPr lvl="8" algn="ctr" rtl="0">
              <a:lnSpc>
                <a:spcPct val="100000"/>
              </a:lnSpc>
              <a:spcBef>
                <a:spcPts val="0"/>
              </a:spcBef>
              <a:spcAft>
                <a:spcPts val="0"/>
              </a:spcAft>
              <a:buClr>
                <a:srgbClr val="999999"/>
              </a:buClr>
              <a:buSzPts val="1200"/>
              <a:buFont typeface="Nunito Light"/>
              <a:buAutoNum type="romanLcPeriod"/>
              <a:defRPr/>
            </a:lvl9pPr>
          </a:lstStyle>
          <a:p>
            <a:endParaRPr/>
          </a:p>
        </p:txBody>
      </p:sp>
      <p:sp>
        <p:nvSpPr>
          <p:cNvPr id="40" name="Google Shape;40;p7"/>
          <p:cNvSpPr>
            <a:spLocks noGrp="1"/>
          </p:cNvSpPr>
          <p:nvPr>
            <p:ph type="pic" idx="2"/>
          </p:nvPr>
        </p:nvSpPr>
        <p:spPr>
          <a:xfrm>
            <a:off x="5227075" y="539500"/>
            <a:ext cx="3203700" cy="40644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5" name="Google Shape;45;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a:spLocks noGrp="1"/>
          </p:cNvSpPr>
          <p:nvPr>
            <p:ph type="pic" idx="2"/>
          </p:nvPr>
        </p:nvSpPr>
        <p:spPr>
          <a:xfrm>
            <a:off x="0" y="0"/>
            <a:ext cx="9144000" cy="5143500"/>
          </a:xfrm>
          <a:prstGeom prst="rect">
            <a:avLst/>
          </a:prstGeom>
          <a:noFill/>
          <a:ln>
            <a:noFill/>
          </a:ln>
        </p:spPr>
      </p:sp>
      <p:sp>
        <p:nvSpPr>
          <p:cNvPr id="48" name="Google Shape;48;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5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4" name="Google Shape;94;p18"/>
          <p:cNvSpPr txBox="1">
            <a:spLocks noGrp="1"/>
          </p:cNvSpPr>
          <p:nvPr>
            <p:ph type="subTitle" idx="1"/>
          </p:nvPr>
        </p:nvSpPr>
        <p:spPr>
          <a:xfrm>
            <a:off x="937625" y="2473626"/>
            <a:ext cx="2175300" cy="202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5" name="Google Shape;95;p18"/>
          <p:cNvSpPr txBox="1">
            <a:spLocks noGrp="1"/>
          </p:cNvSpPr>
          <p:nvPr>
            <p:ph type="subTitle" idx="2"/>
          </p:nvPr>
        </p:nvSpPr>
        <p:spPr>
          <a:xfrm>
            <a:off x="3484347" y="2473626"/>
            <a:ext cx="2175300" cy="202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6" name="Google Shape;96;p18"/>
          <p:cNvSpPr txBox="1">
            <a:spLocks noGrp="1"/>
          </p:cNvSpPr>
          <p:nvPr>
            <p:ph type="subTitle" idx="3"/>
          </p:nvPr>
        </p:nvSpPr>
        <p:spPr>
          <a:xfrm>
            <a:off x="6031075" y="2473626"/>
            <a:ext cx="2175300" cy="202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7" name="Google Shape;97;p18"/>
          <p:cNvSpPr txBox="1">
            <a:spLocks noGrp="1"/>
          </p:cNvSpPr>
          <p:nvPr>
            <p:ph type="subTitle" idx="4"/>
          </p:nvPr>
        </p:nvSpPr>
        <p:spPr>
          <a:xfrm>
            <a:off x="937625" y="1626000"/>
            <a:ext cx="2175300" cy="708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Ruda"/>
                <a:ea typeface="Ruda"/>
                <a:cs typeface="Ruda"/>
                <a:sym typeface="Ruda"/>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98" name="Google Shape;98;p18"/>
          <p:cNvSpPr txBox="1">
            <a:spLocks noGrp="1"/>
          </p:cNvSpPr>
          <p:nvPr>
            <p:ph type="subTitle" idx="5"/>
          </p:nvPr>
        </p:nvSpPr>
        <p:spPr>
          <a:xfrm>
            <a:off x="3484350" y="1626000"/>
            <a:ext cx="2175300" cy="708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Ruda"/>
                <a:ea typeface="Ruda"/>
                <a:cs typeface="Ruda"/>
                <a:sym typeface="Ruda"/>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99" name="Google Shape;99;p18"/>
          <p:cNvSpPr txBox="1">
            <a:spLocks noGrp="1"/>
          </p:cNvSpPr>
          <p:nvPr>
            <p:ph type="subTitle" idx="6"/>
          </p:nvPr>
        </p:nvSpPr>
        <p:spPr>
          <a:xfrm>
            <a:off x="6031075" y="1626000"/>
            <a:ext cx="2175300" cy="708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Ruda"/>
                <a:ea typeface="Ruda"/>
                <a:cs typeface="Ruda"/>
                <a:sym typeface="Ruda"/>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100" name="Google Shape;100;p18"/>
          <p:cNvGrpSpPr/>
          <p:nvPr/>
        </p:nvGrpSpPr>
        <p:grpSpPr>
          <a:xfrm rot="5400000">
            <a:off x="-723600" y="723604"/>
            <a:ext cx="2170800" cy="723600"/>
            <a:chOff x="12850" y="1447250"/>
            <a:chExt cx="2170800" cy="723600"/>
          </a:xfrm>
        </p:grpSpPr>
        <p:sp>
          <p:nvSpPr>
            <p:cNvPr id="101" name="Google Shape;101;p18"/>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18"/>
          <p:cNvGrpSpPr/>
          <p:nvPr/>
        </p:nvGrpSpPr>
        <p:grpSpPr>
          <a:xfrm rot="5400000">
            <a:off x="7700400" y="3711179"/>
            <a:ext cx="2170800" cy="723600"/>
            <a:chOff x="12850" y="1447250"/>
            <a:chExt cx="2170800" cy="723600"/>
          </a:xfrm>
        </p:grpSpPr>
        <p:sp>
          <p:nvSpPr>
            <p:cNvPr id="105" name="Google Shape;105;p18"/>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8"/>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18"/>
          <p:cNvSpPr/>
          <p:nvPr/>
        </p:nvSpPr>
        <p:spPr>
          <a:xfrm>
            <a:off x="8430775" y="327400"/>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8"/>
        <p:cNvGrpSpPr/>
        <p:nvPr/>
      </p:nvGrpSpPr>
      <p:grpSpPr>
        <a:xfrm>
          <a:off x="0" y="0"/>
          <a:ext cx="0" cy="0"/>
          <a:chOff x="0" y="0"/>
          <a:chExt cx="0" cy="0"/>
        </a:xfrm>
      </p:grpSpPr>
      <p:grpSp>
        <p:nvGrpSpPr>
          <p:cNvPr id="179" name="Google Shape;179;p23"/>
          <p:cNvGrpSpPr/>
          <p:nvPr/>
        </p:nvGrpSpPr>
        <p:grpSpPr>
          <a:xfrm>
            <a:off x="0" y="4604004"/>
            <a:ext cx="2170800" cy="723600"/>
            <a:chOff x="12850" y="1447250"/>
            <a:chExt cx="2170800" cy="723600"/>
          </a:xfrm>
        </p:grpSpPr>
        <p:sp>
          <p:nvSpPr>
            <p:cNvPr id="180" name="Google Shape;180;p23"/>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3"/>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3"/>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23"/>
          <p:cNvGrpSpPr/>
          <p:nvPr/>
        </p:nvGrpSpPr>
        <p:grpSpPr>
          <a:xfrm>
            <a:off x="6973200" y="-718796"/>
            <a:ext cx="2170800" cy="2170850"/>
            <a:chOff x="12850" y="0"/>
            <a:chExt cx="2170800" cy="2170850"/>
          </a:xfrm>
        </p:grpSpPr>
        <p:sp>
          <p:nvSpPr>
            <p:cNvPr id="184" name="Google Shape;184;p23"/>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3"/>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3"/>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3"/>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3"/>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3"/>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3"/>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3"/>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3"/>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uda Black"/>
              <a:buNone/>
              <a:defRPr sz="3000">
                <a:solidFill>
                  <a:schemeClr val="dk1"/>
                </a:solidFill>
                <a:latin typeface="Ruda Black"/>
                <a:ea typeface="Ruda Black"/>
                <a:cs typeface="Ruda Black"/>
                <a:sym typeface="Ruda Black"/>
              </a:defRPr>
            </a:lvl1pPr>
            <a:lvl2pPr lvl="1" rtl="0">
              <a:spcBef>
                <a:spcPts val="0"/>
              </a:spcBef>
              <a:spcAft>
                <a:spcPts val="0"/>
              </a:spcAft>
              <a:buClr>
                <a:schemeClr val="dk1"/>
              </a:buClr>
              <a:buSzPts val="3000"/>
              <a:buFont typeface="Ruda Black"/>
              <a:buNone/>
              <a:defRPr sz="3000">
                <a:solidFill>
                  <a:schemeClr val="dk1"/>
                </a:solidFill>
                <a:latin typeface="Ruda Black"/>
                <a:ea typeface="Ruda Black"/>
                <a:cs typeface="Ruda Black"/>
                <a:sym typeface="Ruda Black"/>
              </a:defRPr>
            </a:lvl2pPr>
            <a:lvl3pPr lvl="2" rtl="0">
              <a:spcBef>
                <a:spcPts val="0"/>
              </a:spcBef>
              <a:spcAft>
                <a:spcPts val="0"/>
              </a:spcAft>
              <a:buClr>
                <a:schemeClr val="dk1"/>
              </a:buClr>
              <a:buSzPts val="3000"/>
              <a:buFont typeface="Ruda Black"/>
              <a:buNone/>
              <a:defRPr sz="3000">
                <a:solidFill>
                  <a:schemeClr val="dk1"/>
                </a:solidFill>
                <a:latin typeface="Ruda Black"/>
                <a:ea typeface="Ruda Black"/>
                <a:cs typeface="Ruda Black"/>
                <a:sym typeface="Ruda Black"/>
              </a:defRPr>
            </a:lvl3pPr>
            <a:lvl4pPr lvl="3" rtl="0">
              <a:spcBef>
                <a:spcPts val="0"/>
              </a:spcBef>
              <a:spcAft>
                <a:spcPts val="0"/>
              </a:spcAft>
              <a:buClr>
                <a:schemeClr val="dk1"/>
              </a:buClr>
              <a:buSzPts val="3000"/>
              <a:buFont typeface="Ruda Black"/>
              <a:buNone/>
              <a:defRPr sz="3000">
                <a:solidFill>
                  <a:schemeClr val="dk1"/>
                </a:solidFill>
                <a:latin typeface="Ruda Black"/>
                <a:ea typeface="Ruda Black"/>
                <a:cs typeface="Ruda Black"/>
                <a:sym typeface="Ruda Black"/>
              </a:defRPr>
            </a:lvl4pPr>
            <a:lvl5pPr lvl="4" rtl="0">
              <a:spcBef>
                <a:spcPts val="0"/>
              </a:spcBef>
              <a:spcAft>
                <a:spcPts val="0"/>
              </a:spcAft>
              <a:buClr>
                <a:schemeClr val="dk1"/>
              </a:buClr>
              <a:buSzPts val="3000"/>
              <a:buFont typeface="Ruda Black"/>
              <a:buNone/>
              <a:defRPr sz="3000">
                <a:solidFill>
                  <a:schemeClr val="dk1"/>
                </a:solidFill>
                <a:latin typeface="Ruda Black"/>
                <a:ea typeface="Ruda Black"/>
                <a:cs typeface="Ruda Black"/>
                <a:sym typeface="Ruda Black"/>
              </a:defRPr>
            </a:lvl5pPr>
            <a:lvl6pPr lvl="5" rtl="0">
              <a:spcBef>
                <a:spcPts val="0"/>
              </a:spcBef>
              <a:spcAft>
                <a:spcPts val="0"/>
              </a:spcAft>
              <a:buClr>
                <a:schemeClr val="dk1"/>
              </a:buClr>
              <a:buSzPts val="3000"/>
              <a:buFont typeface="Ruda Black"/>
              <a:buNone/>
              <a:defRPr sz="3000">
                <a:solidFill>
                  <a:schemeClr val="dk1"/>
                </a:solidFill>
                <a:latin typeface="Ruda Black"/>
                <a:ea typeface="Ruda Black"/>
                <a:cs typeface="Ruda Black"/>
                <a:sym typeface="Ruda Black"/>
              </a:defRPr>
            </a:lvl6pPr>
            <a:lvl7pPr lvl="6" rtl="0">
              <a:spcBef>
                <a:spcPts val="0"/>
              </a:spcBef>
              <a:spcAft>
                <a:spcPts val="0"/>
              </a:spcAft>
              <a:buClr>
                <a:schemeClr val="dk1"/>
              </a:buClr>
              <a:buSzPts val="3000"/>
              <a:buFont typeface="Ruda Black"/>
              <a:buNone/>
              <a:defRPr sz="3000">
                <a:solidFill>
                  <a:schemeClr val="dk1"/>
                </a:solidFill>
                <a:latin typeface="Ruda Black"/>
                <a:ea typeface="Ruda Black"/>
                <a:cs typeface="Ruda Black"/>
                <a:sym typeface="Ruda Black"/>
              </a:defRPr>
            </a:lvl7pPr>
            <a:lvl8pPr lvl="7" rtl="0">
              <a:spcBef>
                <a:spcPts val="0"/>
              </a:spcBef>
              <a:spcAft>
                <a:spcPts val="0"/>
              </a:spcAft>
              <a:buClr>
                <a:schemeClr val="dk1"/>
              </a:buClr>
              <a:buSzPts val="3000"/>
              <a:buFont typeface="Ruda Black"/>
              <a:buNone/>
              <a:defRPr sz="3000">
                <a:solidFill>
                  <a:schemeClr val="dk1"/>
                </a:solidFill>
                <a:latin typeface="Ruda Black"/>
                <a:ea typeface="Ruda Black"/>
                <a:cs typeface="Ruda Black"/>
                <a:sym typeface="Ruda Black"/>
              </a:defRPr>
            </a:lvl8pPr>
            <a:lvl9pPr lvl="8" rtl="0">
              <a:spcBef>
                <a:spcPts val="0"/>
              </a:spcBef>
              <a:spcAft>
                <a:spcPts val="0"/>
              </a:spcAft>
              <a:buClr>
                <a:schemeClr val="dk1"/>
              </a:buClr>
              <a:buSzPts val="3000"/>
              <a:buFont typeface="Ruda Black"/>
              <a:buNone/>
              <a:defRPr sz="3000">
                <a:solidFill>
                  <a:schemeClr val="dk1"/>
                </a:solidFill>
                <a:latin typeface="Ruda Black"/>
                <a:ea typeface="Ruda Black"/>
                <a:cs typeface="Ruda Black"/>
                <a:sym typeface="Ruda Black"/>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1pPr>
            <a:lvl2pPr marL="914400" lvl="1"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2pPr>
            <a:lvl3pPr marL="1371600" lvl="2"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3pPr>
            <a:lvl4pPr marL="1828800" lvl="3"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4pPr>
            <a:lvl5pPr marL="2286000" lvl="4"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5pPr>
            <a:lvl6pPr marL="2743200" lvl="5"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6pPr>
            <a:lvl7pPr marL="3200400" lvl="6"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7pPr>
            <a:lvl8pPr marL="3657600" lvl="7"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8pPr>
            <a:lvl9pPr marL="4114800" lvl="8"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6" r:id="rId6"/>
    <p:sldLayoutId id="2147483658" r:id="rId7"/>
    <p:sldLayoutId id="2147483664" r:id="rId8"/>
    <p:sldLayoutId id="2147483669" r:id="rId9"/>
    <p:sldLayoutId id="2147483670" r:id="rId10"/>
    <p:sldLayoutId id="214748367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262C1-E8B4-78C6-FD7C-A8894DA10EA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E9B05A2-A87E-03E9-DED3-B191EF30A058}"/>
              </a:ext>
            </a:extLst>
          </p:cNvPr>
          <p:cNvSpPr>
            <a:spLocks noGrp="1"/>
          </p:cNvSpPr>
          <p:nvPr>
            <p:ph type="subTitle" idx="1"/>
          </p:nvPr>
        </p:nvSpPr>
        <p:spPr/>
        <p:txBody>
          <a:bodyPr/>
          <a:lstStyle/>
          <a:p>
            <a:endParaRPr lang="en-US"/>
          </a:p>
        </p:txBody>
      </p:sp>
      <p:pic>
        <p:nvPicPr>
          <p:cNvPr id="7" name="Picture 6" descr="A white bridge with a tower and a blue text&#10;&#10;Description automatically generated with medium confidence">
            <a:extLst>
              <a:ext uri="{FF2B5EF4-FFF2-40B4-BE49-F238E27FC236}">
                <a16:creationId xmlns:a16="http://schemas.microsoft.com/office/drawing/2014/main" id="{181E8980-0DBD-DB70-0C88-5D804854CB18}"/>
              </a:ext>
            </a:extLst>
          </p:cNvPr>
          <p:cNvPicPr>
            <a:picLocks noChangeAspect="1"/>
          </p:cNvPicPr>
          <p:nvPr/>
        </p:nvPicPr>
        <p:blipFill>
          <a:blip r:embed="rId2"/>
          <a:stretch>
            <a:fillRect/>
          </a:stretch>
        </p:blipFill>
        <p:spPr>
          <a:xfrm>
            <a:off x="0" y="0"/>
            <a:ext cx="9132949" cy="5149731"/>
          </a:xfrm>
          <a:prstGeom prst="rect">
            <a:avLst/>
          </a:prstGeom>
        </p:spPr>
      </p:pic>
    </p:spTree>
    <p:extLst>
      <p:ext uri="{BB962C8B-B14F-4D97-AF65-F5344CB8AC3E}">
        <p14:creationId xmlns:p14="http://schemas.microsoft.com/office/powerpoint/2010/main" val="229344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4"/>
          <p:cNvSpPr txBox="1">
            <a:spLocks noGrp="1"/>
          </p:cNvSpPr>
          <p:nvPr>
            <p:ph type="title"/>
          </p:nvPr>
        </p:nvSpPr>
        <p:spPr>
          <a:xfrm>
            <a:off x="882838" y="4315034"/>
            <a:ext cx="7704000" cy="572700"/>
          </a:xfrm>
          <a:prstGeom prst="rect">
            <a:avLst/>
          </a:prstGeom>
        </p:spPr>
        <p:txBody>
          <a:bodyPr spcFirstLastPara="1" wrap="square" lIns="91425" tIns="91425" rIns="91425" bIns="91425" anchor="t" anchorCtr="0">
            <a:noAutofit/>
          </a:bodyPr>
          <a:lstStyle/>
          <a:p>
            <a:r>
              <a:rPr lang="en-US" sz="1800" b="1" kern="0" dirty="0">
                <a:effectLst/>
                <a:latin typeface="TH SarabunPSK" panose="020B0500040200020003" pitchFamily="34" charset="-34"/>
                <a:ea typeface="Times New Roman" panose="02020603050405020304" pitchFamily="18" charset="0"/>
                <a:cs typeface="Cordia New" panose="020B0304020202020204" pitchFamily="34" charset="-34"/>
              </a:rPr>
              <a:t>Table 1:</a:t>
            </a:r>
            <a:r>
              <a:rPr lang="en-US" sz="1800" kern="0" dirty="0">
                <a:effectLst/>
                <a:latin typeface="TH SarabunPSK" panose="020B0500040200020003" pitchFamily="34" charset="-34"/>
                <a:ea typeface="Times New Roman" panose="02020603050405020304" pitchFamily="18" charset="0"/>
                <a:cs typeface="Cordia New" panose="020B0304020202020204" pitchFamily="34" charset="-34"/>
              </a:rPr>
              <a:t> Number and Percentage of Corruption Situations in Thailand Regarding Payment or Offering of Gifts to Officials in Government or Private Agencies for Specific Purposes</a:t>
            </a:r>
            <a:br>
              <a:rPr lang="en-US" sz="1800" kern="100" dirty="0">
                <a:effectLst/>
                <a:latin typeface="Calibri" panose="020F0502020204030204" pitchFamily="34" charset="0"/>
                <a:ea typeface="Calibri" panose="020F0502020204030204" pitchFamily="34" charset="0"/>
                <a:cs typeface="Cordia New" panose="020B0304020202020204" pitchFamily="34" charset="-34"/>
              </a:rPr>
            </a:br>
            <a:endParaRPr lang="en-US" dirty="0">
              <a:solidFill>
                <a:schemeClr val="bg1">
                  <a:lumMod val="10000"/>
                </a:schemeClr>
              </a:solidFill>
            </a:endParaRPr>
          </a:p>
        </p:txBody>
      </p:sp>
      <p:pic>
        <p:nvPicPr>
          <p:cNvPr id="12" name="รูปภาพ 11">
            <a:extLst>
              <a:ext uri="{FF2B5EF4-FFF2-40B4-BE49-F238E27FC236}">
                <a16:creationId xmlns:a16="http://schemas.microsoft.com/office/drawing/2014/main" id="{23F9EDE8-947B-4DE7-5416-2211010E7A75}"/>
              </a:ext>
            </a:extLst>
          </p:cNvPr>
          <p:cNvPicPr>
            <a:picLocks noChangeAspect="1"/>
          </p:cNvPicPr>
          <p:nvPr/>
        </p:nvPicPr>
        <p:blipFill>
          <a:blip r:embed="rId3"/>
          <a:stretch>
            <a:fillRect/>
          </a:stretch>
        </p:blipFill>
        <p:spPr>
          <a:xfrm>
            <a:off x="212941" y="889347"/>
            <a:ext cx="8655485" cy="3682653"/>
          </a:xfrm>
          <a:prstGeom prst="rect">
            <a:avLst/>
          </a:prstGeom>
        </p:spPr>
      </p:pic>
      <p:pic>
        <p:nvPicPr>
          <p:cNvPr id="14" name="รูปภาพ 13">
            <a:extLst>
              <a:ext uri="{FF2B5EF4-FFF2-40B4-BE49-F238E27FC236}">
                <a16:creationId xmlns:a16="http://schemas.microsoft.com/office/drawing/2014/main" id="{BB28DFFC-9D2E-0EE0-8A4C-D672D62D513E}"/>
              </a:ext>
            </a:extLst>
          </p:cNvPr>
          <p:cNvPicPr>
            <a:picLocks noChangeAspect="1"/>
          </p:cNvPicPr>
          <p:nvPr/>
        </p:nvPicPr>
        <p:blipFill>
          <a:blip r:embed="rId4"/>
          <a:stretch>
            <a:fillRect/>
          </a:stretch>
        </p:blipFill>
        <p:spPr>
          <a:xfrm>
            <a:off x="375781" y="211897"/>
            <a:ext cx="6175331" cy="85160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3">
          <a:extLst>
            <a:ext uri="{FF2B5EF4-FFF2-40B4-BE49-F238E27FC236}">
              <a16:creationId xmlns:a16="http://schemas.microsoft.com/office/drawing/2014/main" id="{39DBFA14-D12C-CF62-DEB3-1890D14F325C}"/>
            </a:ext>
          </a:extLst>
        </p:cNvPr>
        <p:cNvGrpSpPr/>
        <p:nvPr/>
      </p:nvGrpSpPr>
      <p:grpSpPr>
        <a:xfrm>
          <a:off x="0" y="0"/>
          <a:ext cx="0" cy="0"/>
          <a:chOff x="0" y="0"/>
          <a:chExt cx="0" cy="0"/>
        </a:xfrm>
      </p:grpSpPr>
      <p:sp>
        <p:nvSpPr>
          <p:cNvPr id="344" name="Google Shape;344;p34">
            <a:extLst>
              <a:ext uri="{FF2B5EF4-FFF2-40B4-BE49-F238E27FC236}">
                <a16:creationId xmlns:a16="http://schemas.microsoft.com/office/drawing/2014/main" id="{4A02884D-967C-8721-5885-E6FB9E52F137}"/>
              </a:ext>
            </a:extLst>
          </p:cNvPr>
          <p:cNvSpPr txBox="1">
            <a:spLocks noGrp="1"/>
          </p:cNvSpPr>
          <p:nvPr>
            <p:ph type="title"/>
          </p:nvPr>
        </p:nvSpPr>
        <p:spPr>
          <a:xfrm>
            <a:off x="813699" y="3909869"/>
            <a:ext cx="7704000" cy="572700"/>
          </a:xfrm>
          <a:prstGeom prst="rect">
            <a:avLst/>
          </a:prstGeom>
        </p:spPr>
        <p:txBody>
          <a:bodyPr spcFirstLastPara="1" wrap="square" lIns="91425" tIns="91425" rIns="91425" bIns="91425" anchor="t" anchorCtr="0">
            <a:noAutofit/>
          </a:bodyPr>
          <a:lstStyle/>
          <a:p>
            <a:r>
              <a:rPr lang="en-US" sz="1800" b="1" kern="0" dirty="0">
                <a:effectLst/>
                <a:latin typeface="TH SarabunPSK" panose="020B0500040200020003" pitchFamily="34" charset="-34"/>
                <a:ea typeface="Times New Roman" panose="02020603050405020304" pitchFamily="18" charset="0"/>
                <a:cs typeface="Cordia New" panose="020B0304020202020204" pitchFamily="34" charset="-34"/>
              </a:rPr>
              <a:t>Table 2:</a:t>
            </a:r>
            <a:r>
              <a:rPr lang="en-US" sz="1800" kern="0" dirty="0">
                <a:effectLst/>
                <a:latin typeface="TH SarabunPSK" panose="020B0500040200020003" pitchFamily="34" charset="-34"/>
                <a:ea typeface="Times New Roman" panose="02020603050405020304" pitchFamily="18" charset="0"/>
                <a:cs typeface="Cordia New" panose="020B0304020202020204" pitchFamily="34" charset="-34"/>
              </a:rPr>
              <a:t> Number and Percentage of Complaints Filed to Authorities or Legal Action Taken in Cases of Bribery by Government Officials or Private Sector Employees</a:t>
            </a:r>
            <a:br>
              <a:rPr lang="en-US" sz="1800" kern="100" dirty="0">
                <a:effectLst/>
                <a:latin typeface="Calibri" panose="020F0502020204030204" pitchFamily="34" charset="0"/>
                <a:ea typeface="Calibri" panose="020F0502020204030204" pitchFamily="34" charset="0"/>
                <a:cs typeface="Cordia New" panose="020B0304020202020204" pitchFamily="34" charset="-34"/>
              </a:rPr>
            </a:br>
            <a:endParaRPr lang="en-US" dirty="0">
              <a:solidFill>
                <a:schemeClr val="bg1">
                  <a:lumMod val="10000"/>
                </a:schemeClr>
              </a:solidFill>
            </a:endParaRPr>
          </a:p>
        </p:txBody>
      </p:sp>
      <p:pic>
        <p:nvPicPr>
          <p:cNvPr id="2" name="รูปภาพ 1">
            <a:extLst>
              <a:ext uri="{FF2B5EF4-FFF2-40B4-BE49-F238E27FC236}">
                <a16:creationId xmlns:a16="http://schemas.microsoft.com/office/drawing/2014/main" id="{16721E0C-9E64-77CC-4E8B-ED02CBE9B44D}"/>
              </a:ext>
            </a:extLst>
          </p:cNvPr>
          <p:cNvPicPr>
            <a:picLocks noChangeAspect="1"/>
          </p:cNvPicPr>
          <p:nvPr/>
        </p:nvPicPr>
        <p:blipFill>
          <a:blip r:embed="rId3"/>
          <a:stretch>
            <a:fillRect/>
          </a:stretch>
        </p:blipFill>
        <p:spPr>
          <a:xfrm>
            <a:off x="626301" y="1277655"/>
            <a:ext cx="8192022" cy="2918564"/>
          </a:xfrm>
          <a:prstGeom prst="rect">
            <a:avLst/>
          </a:prstGeom>
        </p:spPr>
      </p:pic>
      <p:pic>
        <p:nvPicPr>
          <p:cNvPr id="3" name="รูปภาพ 2">
            <a:extLst>
              <a:ext uri="{FF2B5EF4-FFF2-40B4-BE49-F238E27FC236}">
                <a16:creationId xmlns:a16="http://schemas.microsoft.com/office/drawing/2014/main" id="{EC734E6D-EDA6-5847-DFCE-53101542BBFA}"/>
              </a:ext>
            </a:extLst>
          </p:cNvPr>
          <p:cNvPicPr>
            <a:picLocks noChangeAspect="1"/>
          </p:cNvPicPr>
          <p:nvPr/>
        </p:nvPicPr>
        <p:blipFill>
          <a:blip r:embed="rId4"/>
          <a:stretch>
            <a:fillRect/>
          </a:stretch>
        </p:blipFill>
        <p:spPr>
          <a:xfrm>
            <a:off x="375781" y="211897"/>
            <a:ext cx="6175331" cy="851606"/>
          </a:xfrm>
          <a:prstGeom prst="rect">
            <a:avLst/>
          </a:prstGeom>
        </p:spPr>
      </p:pic>
    </p:spTree>
    <p:extLst>
      <p:ext uri="{BB962C8B-B14F-4D97-AF65-F5344CB8AC3E}">
        <p14:creationId xmlns:p14="http://schemas.microsoft.com/office/powerpoint/2010/main" val="447669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a:extLst>
            <a:ext uri="{FF2B5EF4-FFF2-40B4-BE49-F238E27FC236}">
              <a16:creationId xmlns:a16="http://schemas.microsoft.com/office/drawing/2014/main" id="{86665C76-4CF1-AFCC-9B38-401584C0E0CA}"/>
            </a:ext>
          </a:extLst>
        </p:cNvPr>
        <p:cNvGrpSpPr/>
        <p:nvPr/>
      </p:nvGrpSpPr>
      <p:grpSpPr>
        <a:xfrm>
          <a:off x="0" y="0"/>
          <a:ext cx="0" cy="0"/>
          <a:chOff x="0" y="0"/>
          <a:chExt cx="0" cy="0"/>
        </a:xfrm>
      </p:grpSpPr>
      <p:sp>
        <p:nvSpPr>
          <p:cNvPr id="344" name="Google Shape;344;p34">
            <a:extLst>
              <a:ext uri="{FF2B5EF4-FFF2-40B4-BE49-F238E27FC236}">
                <a16:creationId xmlns:a16="http://schemas.microsoft.com/office/drawing/2014/main" id="{D081ABDE-0DF8-C089-6726-67B38C74BAAE}"/>
              </a:ext>
            </a:extLst>
          </p:cNvPr>
          <p:cNvSpPr txBox="1">
            <a:spLocks noGrp="1"/>
          </p:cNvSpPr>
          <p:nvPr>
            <p:ph type="title"/>
          </p:nvPr>
        </p:nvSpPr>
        <p:spPr>
          <a:xfrm>
            <a:off x="651353" y="3909869"/>
            <a:ext cx="7866346" cy="572700"/>
          </a:xfrm>
          <a:prstGeom prst="rect">
            <a:avLst/>
          </a:prstGeom>
        </p:spPr>
        <p:txBody>
          <a:bodyPr spcFirstLastPara="1" wrap="square" lIns="91425" tIns="91425" rIns="91425" bIns="91425" anchor="t" anchorCtr="0">
            <a:noAutofit/>
          </a:bodyPr>
          <a:lstStyle/>
          <a:p>
            <a:r>
              <a:rPr lang="en-US" sz="1800" b="1" kern="0" dirty="0">
                <a:effectLst/>
                <a:latin typeface="TH SarabunPSK" panose="020B0500040200020003" pitchFamily="34" charset="-34"/>
                <a:ea typeface="Times New Roman" panose="02020603050405020304" pitchFamily="18" charset="0"/>
                <a:cs typeface="Cordia New" panose="020B0304020202020204" pitchFamily="34" charset="-34"/>
              </a:rPr>
              <a:t>Table 3</a:t>
            </a:r>
            <a:r>
              <a:rPr lang="en-US" sz="1800" kern="0" dirty="0">
                <a:effectLst/>
                <a:latin typeface="TH SarabunPSK" panose="020B0500040200020003" pitchFamily="34" charset="-34"/>
                <a:ea typeface="Times New Roman" panose="02020603050405020304" pitchFamily="18" charset="0"/>
                <a:cs typeface="Cordia New" panose="020B0304020202020204" pitchFamily="34" charset="-34"/>
              </a:rPr>
              <a:t> The reasons for not filing complaints with the relevant authorities or reporting to the police in cases where public officials or employees of private organizations engage in briber.</a:t>
            </a:r>
            <a:br>
              <a:rPr lang="en-US" sz="1800" kern="100" dirty="0">
                <a:effectLst/>
                <a:latin typeface="Calibri" panose="020F0502020204030204" pitchFamily="34" charset="0"/>
                <a:ea typeface="Calibri" panose="020F0502020204030204" pitchFamily="34" charset="0"/>
                <a:cs typeface="Cordia New" panose="020B0304020202020204" pitchFamily="34" charset="-34"/>
              </a:rPr>
            </a:br>
            <a:br>
              <a:rPr lang="en-US" sz="1800" kern="100" dirty="0">
                <a:effectLst/>
                <a:latin typeface="Calibri" panose="020F0502020204030204" pitchFamily="34" charset="0"/>
                <a:ea typeface="Calibri" panose="020F0502020204030204" pitchFamily="34" charset="0"/>
                <a:cs typeface="Cordia New" panose="020B0304020202020204" pitchFamily="34" charset="-34"/>
              </a:rPr>
            </a:br>
            <a:endParaRPr lang="en-US" dirty="0">
              <a:solidFill>
                <a:schemeClr val="bg1">
                  <a:lumMod val="10000"/>
                </a:schemeClr>
              </a:solidFill>
            </a:endParaRPr>
          </a:p>
        </p:txBody>
      </p:sp>
      <p:pic>
        <p:nvPicPr>
          <p:cNvPr id="3" name="รูปภาพ 2">
            <a:extLst>
              <a:ext uri="{FF2B5EF4-FFF2-40B4-BE49-F238E27FC236}">
                <a16:creationId xmlns:a16="http://schemas.microsoft.com/office/drawing/2014/main" id="{06772CDB-1B55-2ED3-A933-0FF36648107C}"/>
              </a:ext>
            </a:extLst>
          </p:cNvPr>
          <p:cNvPicPr>
            <a:picLocks noChangeAspect="1"/>
          </p:cNvPicPr>
          <p:nvPr/>
        </p:nvPicPr>
        <p:blipFill>
          <a:blip r:embed="rId3"/>
          <a:stretch>
            <a:fillRect/>
          </a:stretch>
        </p:blipFill>
        <p:spPr>
          <a:xfrm>
            <a:off x="288099" y="1063503"/>
            <a:ext cx="8555276" cy="3070085"/>
          </a:xfrm>
          <a:prstGeom prst="rect">
            <a:avLst/>
          </a:prstGeom>
        </p:spPr>
      </p:pic>
      <p:pic>
        <p:nvPicPr>
          <p:cNvPr id="4" name="รูปภาพ 3">
            <a:extLst>
              <a:ext uri="{FF2B5EF4-FFF2-40B4-BE49-F238E27FC236}">
                <a16:creationId xmlns:a16="http://schemas.microsoft.com/office/drawing/2014/main" id="{D5B9BC7D-A045-D6E9-2CF6-20A5F46E7DA2}"/>
              </a:ext>
            </a:extLst>
          </p:cNvPr>
          <p:cNvPicPr>
            <a:picLocks noChangeAspect="1"/>
          </p:cNvPicPr>
          <p:nvPr/>
        </p:nvPicPr>
        <p:blipFill>
          <a:blip r:embed="rId4"/>
          <a:stretch>
            <a:fillRect/>
          </a:stretch>
        </p:blipFill>
        <p:spPr>
          <a:xfrm>
            <a:off x="375781" y="211897"/>
            <a:ext cx="6175331" cy="851606"/>
          </a:xfrm>
          <a:prstGeom prst="rect">
            <a:avLst/>
          </a:prstGeom>
        </p:spPr>
      </p:pic>
    </p:spTree>
    <p:extLst>
      <p:ext uri="{BB962C8B-B14F-4D97-AF65-F5344CB8AC3E}">
        <p14:creationId xmlns:p14="http://schemas.microsoft.com/office/powerpoint/2010/main" val="1221097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
          <a:extLst>
            <a:ext uri="{FF2B5EF4-FFF2-40B4-BE49-F238E27FC236}">
              <a16:creationId xmlns:a16="http://schemas.microsoft.com/office/drawing/2014/main" id="{818865E8-C505-A6E4-37CD-F54D1ACC0145}"/>
            </a:ext>
          </a:extLst>
        </p:cNvPr>
        <p:cNvGrpSpPr/>
        <p:nvPr/>
      </p:nvGrpSpPr>
      <p:grpSpPr>
        <a:xfrm>
          <a:off x="0" y="0"/>
          <a:ext cx="0" cy="0"/>
          <a:chOff x="0" y="0"/>
          <a:chExt cx="0" cy="0"/>
        </a:xfrm>
      </p:grpSpPr>
      <p:sp>
        <p:nvSpPr>
          <p:cNvPr id="344" name="Google Shape;344;p34">
            <a:extLst>
              <a:ext uri="{FF2B5EF4-FFF2-40B4-BE49-F238E27FC236}">
                <a16:creationId xmlns:a16="http://schemas.microsoft.com/office/drawing/2014/main" id="{8DEB0830-4AF3-9C92-D325-B5FE42384FB4}"/>
              </a:ext>
            </a:extLst>
          </p:cNvPr>
          <p:cNvSpPr txBox="1">
            <a:spLocks noGrp="1"/>
          </p:cNvSpPr>
          <p:nvPr>
            <p:ph type="title"/>
          </p:nvPr>
        </p:nvSpPr>
        <p:spPr>
          <a:xfrm>
            <a:off x="651353" y="3909869"/>
            <a:ext cx="7866346" cy="572700"/>
          </a:xfrm>
          <a:prstGeom prst="rect">
            <a:avLst/>
          </a:prstGeom>
        </p:spPr>
        <p:txBody>
          <a:bodyPr spcFirstLastPara="1" wrap="square" lIns="91425" tIns="91425" rIns="91425" bIns="91425" anchor="t" anchorCtr="0">
            <a:noAutofit/>
          </a:bodyPr>
          <a:lstStyle/>
          <a:p>
            <a:r>
              <a:rPr lang="en-US" sz="1800" b="1" kern="0" dirty="0">
                <a:effectLst/>
                <a:latin typeface="TH SarabunPSK" panose="020B0500040200020003" pitchFamily="34" charset="-34"/>
                <a:ea typeface="Times New Roman" panose="02020603050405020304" pitchFamily="18" charset="0"/>
                <a:cs typeface="Cordia New" panose="020B0304020202020204" pitchFamily="34" charset="-34"/>
              </a:rPr>
              <a:t>Table 4</a:t>
            </a:r>
            <a:r>
              <a:rPr lang="en-US" sz="1800" kern="0" dirty="0">
                <a:effectLst/>
                <a:latin typeface="TH SarabunPSK" panose="020B0500040200020003" pitchFamily="34" charset="-34"/>
                <a:ea typeface="Times New Roman" panose="02020603050405020304" pitchFamily="18" charset="0"/>
                <a:cs typeface="Cordia New" panose="020B0304020202020204" pitchFamily="34" charset="-34"/>
              </a:rPr>
              <a:t> The channels through which respondents have chosen to file complaints with relevant authorities or report to the police in cases where public officials or employees of private organizations engage in bribery.</a:t>
            </a:r>
            <a:br>
              <a:rPr lang="en-US" sz="1800" kern="100" dirty="0">
                <a:effectLst/>
                <a:latin typeface="Calibri" panose="020F0502020204030204" pitchFamily="34" charset="0"/>
                <a:ea typeface="Calibri" panose="020F0502020204030204" pitchFamily="34" charset="0"/>
                <a:cs typeface="Cordia New" panose="020B0304020202020204" pitchFamily="34" charset="-34"/>
              </a:rPr>
            </a:br>
            <a:r>
              <a:rPr lang="en-US" sz="1800" kern="0" dirty="0">
                <a:effectLst/>
                <a:latin typeface="TH SarabunPSK" panose="020B0500040200020003" pitchFamily="34" charset="-34"/>
                <a:ea typeface="Times New Roman" panose="02020603050405020304" pitchFamily="18" charset="0"/>
                <a:cs typeface="Cordia New" panose="020B0304020202020204" pitchFamily="34" charset="-34"/>
              </a:rPr>
              <a:t>.</a:t>
            </a:r>
            <a:br>
              <a:rPr lang="en-US" sz="1800" kern="100" dirty="0">
                <a:effectLst/>
                <a:latin typeface="Calibri" panose="020F0502020204030204" pitchFamily="34" charset="0"/>
                <a:ea typeface="Calibri" panose="020F0502020204030204" pitchFamily="34" charset="0"/>
                <a:cs typeface="Cordia New" panose="020B0304020202020204" pitchFamily="34" charset="-34"/>
              </a:rPr>
            </a:br>
            <a:br>
              <a:rPr lang="en-US" sz="1800" kern="100" dirty="0">
                <a:effectLst/>
                <a:latin typeface="Calibri" panose="020F0502020204030204" pitchFamily="34" charset="0"/>
                <a:ea typeface="Calibri" panose="020F0502020204030204" pitchFamily="34" charset="0"/>
                <a:cs typeface="Cordia New" panose="020B0304020202020204" pitchFamily="34" charset="-34"/>
              </a:rPr>
            </a:br>
            <a:endParaRPr lang="en-US" dirty="0">
              <a:solidFill>
                <a:schemeClr val="bg1">
                  <a:lumMod val="10000"/>
                </a:schemeClr>
              </a:solidFill>
            </a:endParaRPr>
          </a:p>
        </p:txBody>
      </p:sp>
      <p:pic>
        <p:nvPicPr>
          <p:cNvPr id="2" name="รูปภาพ 1">
            <a:extLst>
              <a:ext uri="{FF2B5EF4-FFF2-40B4-BE49-F238E27FC236}">
                <a16:creationId xmlns:a16="http://schemas.microsoft.com/office/drawing/2014/main" id="{E88EC464-4B67-29EA-F8F1-8E2247C55362}"/>
              </a:ext>
            </a:extLst>
          </p:cNvPr>
          <p:cNvPicPr>
            <a:picLocks noChangeAspect="1"/>
          </p:cNvPicPr>
          <p:nvPr/>
        </p:nvPicPr>
        <p:blipFill>
          <a:blip r:embed="rId3"/>
          <a:stretch>
            <a:fillRect/>
          </a:stretch>
        </p:blipFill>
        <p:spPr>
          <a:xfrm>
            <a:off x="225469" y="1039659"/>
            <a:ext cx="8417490" cy="3144033"/>
          </a:xfrm>
          <a:prstGeom prst="rect">
            <a:avLst/>
          </a:prstGeom>
        </p:spPr>
      </p:pic>
      <p:pic>
        <p:nvPicPr>
          <p:cNvPr id="4" name="รูปภาพ 3">
            <a:extLst>
              <a:ext uri="{FF2B5EF4-FFF2-40B4-BE49-F238E27FC236}">
                <a16:creationId xmlns:a16="http://schemas.microsoft.com/office/drawing/2014/main" id="{A062E35E-057D-91B5-7A62-57C56B994699}"/>
              </a:ext>
            </a:extLst>
          </p:cNvPr>
          <p:cNvPicPr>
            <a:picLocks noChangeAspect="1"/>
          </p:cNvPicPr>
          <p:nvPr/>
        </p:nvPicPr>
        <p:blipFill>
          <a:blip r:embed="rId4"/>
          <a:stretch>
            <a:fillRect/>
          </a:stretch>
        </p:blipFill>
        <p:spPr>
          <a:xfrm>
            <a:off x="375781" y="211897"/>
            <a:ext cx="6175331" cy="851606"/>
          </a:xfrm>
          <a:prstGeom prst="rect">
            <a:avLst/>
          </a:prstGeom>
        </p:spPr>
      </p:pic>
    </p:spTree>
    <p:extLst>
      <p:ext uri="{BB962C8B-B14F-4D97-AF65-F5344CB8AC3E}">
        <p14:creationId xmlns:p14="http://schemas.microsoft.com/office/powerpoint/2010/main" val="3633424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3">
          <a:extLst>
            <a:ext uri="{FF2B5EF4-FFF2-40B4-BE49-F238E27FC236}">
              <a16:creationId xmlns:a16="http://schemas.microsoft.com/office/drawing/2014/main" id="{25FB119B-DCED-1A06-B491-7CCCF4C046E1}"/>
            </a:ext>
          </a:extLst>
        </p:cNvPr>
        <p:cNvGrpSpPr/>
        <p:nvPr/>
      </p:nvGrpSpPr>
      <p:grpSpPr>
        <a:xfrm>
          <a:off x="0" y="0"/>
          <a:ext cx="0" cy="0"/>
          <a:chOff x="0" y="0"/>
          <a:chExt cx="0" cy="0"/>
        </a:xfrm>
      </p:grpSpPr>
      <p:sp>
        <p:nvSpPr>
          <p:cNvPr id="344" name="Google Shape;344;p34">
            <a:extLst>
              <a:ext uri="{FF2B5EF4-FFF2-40B4-BE49-F238E27FC236}">
                <a16:creationId xmlns:a16="http://schemas.microsoft.com/office/drawing/2014/main" id="{AE85B1FD-A66C-B5B5-39FB-53B2802FE02D}"/>
              </a:ext>
            </a:extLst>
          </p:cNvPr>
          <p:cNvSpPr txBox="1">
            <a:spLocks noGrp="1"/>
          </p:cNvSpPr>
          <p:nvPr>
            <p:ph type="title"/>
          </p:nvPr>
        </p:nvSpPr>
        <p:spPr>
          <a:xfrm>
            <a:off x="651353" y="3909869"/>
            <a:ext cx="7866346" cy="572700"/>
          </a:xfrm>
          <a:prstGeom prst="rect">
            <a:avLst/>
          </a:prstGeom>
        </p:spPr>
        <p:txBody>
          <a:bodyPr spcFirstLastPara="1" wrap="square" lIns="91425" tIns="91425" rIns="91425" bIns="91425" anchor="t" anchorCtr="0">
            <a:noAutofit/>
          </a:bodyPr>
          <a:lstStyle/>
          <a:p>
            <a:r>
              <a:rPr lang="en-US" sz="1800" b="1" kern="0" dirty="0">
                <a:effectLst/>
                <a:latin typeface="TH SarabunPSK" panose="020B0500040200020003" pitchFamily="34" charset="-34"/>
                <a:ea typeface="Times New Roman" panose="02020603050405020304" pitchFamily="18" charset="0"/>
                <a:cs typeface="Cordia New" panose="020B0304020202020204" pitchFamily="34" charset="-34"/>
              </a:rPr>
              <a:t>Table 5:</a:t>
            </a:r>
            <a:r>
              <a:rPr lang="en-US" sz="1800" kern="0" dirty="0">
                <a:effectLst/>
                <a:latin typeface="TH SarabunPSK" panose="020B0500040200020003" pitchFamily="34" charset="-34"/>
                <a:ea typeface="Times New Roman" panose="02020603050405020304" pitchFamily="18" charset="0"/>
                <a:cs typeface="Cordia New" panose="020B0304020202020204" pitchFamily="34" charset="-34"/>
              </a:rPr>
              <a:t> Outcomes Following Complaints or Reports Regarding Public Officials or Employees of Private Organizations Soliciting Bribes.</a:t>
            </a:r>
            <a:br>
              <a:rPr lang="en-US" sz="1800" kern="100" dirty="0">
                <a:effectLst/>
                <a:latin typeface="Calibri" panose="020F0502020204030204" pitchFamily="34" charset="0"/>
                <a:ea typeface="Calibri" panose="020F0502020204030204" pitchFamily="34" charset="0"/>
                <a:cs typeface="Cordia New" panose="020B0304020202020204" pitchFamily="34" charset="-34"/>
              </a:rPr>
            </a:br>
            <a:br>
              <a:rPr lang="en-US" sz="1800" kern="100" dirty="0">
                <a:effectLst/>
                <a:latin typeface="Calibri" panose="020F0502020204030204" pitchFamily="34" charset="0"/>
                <a:ea typeface="Calibri" panose="020F0502020204030204" pitchFamily="34" charset="0"/>
                <a:cs typeface="Cordia New" panose="020B0304020202020204" pitchFamily="34" charset="-34"/>
              </a:rPr>
            </a:br>
            <a:endParaRPr lang="en-US" dirty="0">
              <a:solidFill>
                <a:schemeClr val="bg1">
                  <a:lumMod val="10000"/>
                </a:schemeClr>
              </a:solidFill>
            </a:endParaRPr>
          </a:p>
        </p:txBody>
      </p:sp>
      <p:pic>
        <p:nvPicPr>
          <p:cNvPr id="5" name="รูปภาพ 4">
            <a:extLst>
              <a:ext uri="{FF2B5EF4-FFF2-40B4-BE49-F238E27FC236}">
                <a16:creationId xmlns:a16="http://schemas.microsoft.com/office/drawing/2014/main" id="{CAFFCA52-BD65-84F8-7327-1147DFC0C8D9}"/>
              </a:ext>
            </a:extLst>
          </p:cNvPr>
          <p:cNvPicPr>
            <a:picLocks noChangeAspect="1"/>
          </p:cNvPicPr>
          <p:nvPr/>
        </p:nvPicPr>
        <p:blipFill>
          <a:blip r:embed="rId3"/>
          <a:stretch>
            <a:fillRect/>
          </a:stretch>
        </p:blipFill>
        <p:spPr>
          <a:xfrm>
            <a:off x="225468" y="876821"/>
            <a:ext cx="8642959" cy="3356975"/>
          </a:xfrm>
          <a:prstGeom prst="rect">
            <a:avLst/>
          </a:prstGeom>
        </p:spPr>
      </p:pic>
      <p:pic>
        <p:nvPicPr>
          <p:cNvPr id="6" name="รูปภาพ 5">
            <a:extLst>
              <a:ext uri="{FF2B5EF4-FFF2-40B4-BE49-F238E27FC236}">
                <a16:creationId xmlns:a16="http://schemas.microsoft.com/office/drawing/2014/main" id="{E2EA5EC0-57DC-F926-F0A8-51F593E23BAF}"/>
              </a:ext>
            </a:extLst>
          </p:cNvPr>
          <p:cNvPicPr>
            <a:picLocks noChangeAspect="1"/>
          </p:cNvPicPr>
          <p:nvPr/>
        </p:nvPicPr>
        <p:blipFill>
          <a:blip r:embed="rId4"/>
          <a:stretch>
            <a:fillRect/>
          </a:stretch>
        </p:blipFill>
        <p:spPr>
          <a:xfrm>
            <a:off x="225468" y="202245"/>
            <a:ext cx="6175331" cy="851606"/>
          </a:xfrm>
          <a:prstGeom prst="rect">
            <a:avLst/>
          </a:prstGeom>
        </p:spPr>
      </p:pic>
    </p:spTree>
    <p:extLst>
      <p:ext uri="{BB962C8B-B14F-4D97-AF65-F5344CB8AC3E}">
        <p14:creationId xmlns:p14="http://schemas.microsoft.com/office/powerpoint/2010/main" val="3187174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2">
          <a:extLst>
            <a:ext uri="{FF2B5EF4-FFF2-40B4-BE49-F238E27FC236}">
              <a16:creationId xmlns:a16="http://schemas.microsoft.com/office/drawing/2014/main" id="{D6543CCD-A296-44CB-923F-9B7ED46A8B4B}"/>
            </a:ext>
          </a:extLst>
        </p:cNvPr>
        <p:cNvGrpSpPr/>
        <p:nvPr/>
      </p:nvGrpSpPr>
      <p:grpSpPr>
        <a:xfrm>
          <a:off x="0" y="0"/>
          <a:ext cx="0" cy="0"/>
          <a:chOff x="0" y="0"/>
          <a:chExt cx="0" cy="0"/>
        </a:xfrm>
      </p:grpSpPr>
      <p:grpSp>
        <p:nvGrpSpPr>
          <p:cNvPr id="303" name="Google Shape;303;p32">
            <a:extLst>
              <a:ext uri="{FF2B5EF4-FFF2-40B4-BE49-F238E27FC236}">
                <a16:creationId xmlns:a16="http://schemas.microsoft.com/office/drawing/2014/main" id="{F822C21A-28C0-7DE1-BC0E-74120CF6DE09}"/>
              </a:ext>
            </a:extLst>
          </p:cNvPr>
          <p:cNvGrpSpPr/>
          <p:nvPr/>
        </p:nvGrpSpPr>
        <p:grpSpPr>
          <a:xfrm>
            <a:off x="0" y="4"/>
            <a:ext cx="2170800" cy="2170850"/>
            <a:chOff x="12850" y="0"/>
            <a:chExt cx="2170800" cy="2170850"/>
          </a:xfrm>
        </p:grpSpPr>
        <p:sp>
          <p:nvSpPr>
            <p:cNvPr id="304" name="Google Shape;304;p32">
              <a:extLst>
                <a:ext uri="{FF2B5EF4-FFF2-40B4-BE49-F238E27FC236}">
                  <a16:creationId xmlns:a16="http://schemas.microsoft.com/office/drawing/2014/main" id="{9FF4A5B8-E6A1-21E1-50AD-DFC6FDB6E533}"/>
                </a:ext>
              </a:extLst>
            </p:cNvPr>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a:extLst>
                <a:ext uri="{FF2B5EF4-FFF2-40B4-BE49-F238E27FC236}">
                  <a16:creationId xmlns:a16="http://schemas.microsoft.com/office/drawing/2014/main" id="{D703CFFD-317B-835A-9965-315073658710}"/>
                </a:ext>
              </a:extLst>
            </p:cNvPr>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2">
              <a:extLst>
                <a:ext uri="{FF2B5EF4-FFF2-40B4-BE49-F238E27FC236}">
                  <a16:creationId xmlns:a16="http://schemas.microsoft.com/office/drawing/2014/main" id="{39233AC8-06FF-4808-4689-0FE568DB8FFB}"/>
                </a:ext>
              </a:extLst>
            </p:cNvPr>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2">
              <a:extLst>
                <a:ext uri="{FF2B5EF4-FFF2-40B4-BE49-F238E27FC236}">
                  <a16:creationId xmlns:a16="http://schemas.microsoft.com/office/drawing/2014/main" id="{9260B329-CCDD-A37E-8974-5633401D01C7}"/>
                </a:ext>
              </a:extLst>
            </p:cNvPr>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2">
              <a:extLst>
                <a:ext uri="{FF2B5EF4-FFF2-40B4-BE49-F238E27FC236}">
                  <a16:creationId xmlns:a16="http://schemas.microsoft.com/office/drawing/2014/main" id="{564443B9-3D7C-986B-D7A2-595546D4D79D}"/>
                </a:ext>
              </a:extLst>
            </p:cNvPr>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2">
              <a:extLst>
                <a:ext uri="{FF2B5EF4-FFF2-40B4-BE49-F238E27FC236}">
                  <a16:creationId xmlns:a16="http://schemas.microsoft.com/office/drawing/2014/main" id="{58149A5C-8C19-E789-2E9D-42C9811A94D0}"/>
                </a:ext>
              </a:extLst>
            </p:cNvPr>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2">
              <a:extLst>
                <a:ext uri="{FF2B5EF4-FFF2-40B4-BE49-F238E27FC236}">
                  <a16:creationId xmlns:a16="http://schemas.microsoft.com/office/drawing/2014/main" id="{719E19DA-A30D-71FC-0ACF-39F4861BAF40}"/>
                </a:ext>
              </a:extLst>
            </p:cNvPr>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2">
              <a:extLst>
                <a:ext uri="{FF2B5EF4-FFF2-40B4-BE49-F238E27FC236}">
                  <a16:creationId xmlns:a16="http://schemas.microsoft.com/office/drawing/2014/main" id="{CF3C6904-7DD7-3D6D-911E-4EC0833C4659}"/>
                </a:ext>
              </a:extLst>
            </p:cNvPr>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2">
              <a:extLst>
                <a:ext uri="{FF2B5EF4-FFF2-40B4-BE49-F238E27FC236}">
                  <a16:creationId xmlns:a16="http://schemas.microsoft.com/office/drawing/2014/main" id="{9471D982-F48A-B9A7-7DD7-EDFB4DAB55E7}"/>
                </a:ext>
              </a:extLst>
            </p:cNvPr>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32">
            <a:extLst>
              <a:ext uri="{FF2B5EF4-FFF2-40B4-BE49-F238E27FC236}">
                <a16:creationId xmlns:a16="http://schemas.microsoft.com/office/drawing/2014/main" id="{83BD769B-5A39-23E2-1BD2-1E4A52A06F59}"/>
              </a:ext>
            </a:extLst>
          </p:cNvPr>
          <p:cNvSpPr txBox="1">
            <a:spLocks noGrp="1"/>
          </p:cNvSpPr>
          <p:nvPr>
            <p:ph type="title"/>
          </p:nvPr>
        </p:nvSpPr>
        <p:spPr>
          <a:xfrm>
            <a:off x="3081404" y="3519814"/>
            <a:ext cx="5784886" cy="1283674"/>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3200" b="1" dirty="0">
                <a:effectLst/>
                <a:latin typeface="TH Kodchasal" panose="02000506000000020004" pitchFamily="2" charset="-34"/>
                <a:ea typeface="Calibri" panose="020F0502020204030204" pitchFamily="34" charset="0"/>
                <a:cs typeface="TH Kodchasal" panose="02000506000000020004" pitchFamily="2" charset="-34"/>
              </a:rPr>
              <a:t>The Feasibility of Using Technology to Prevent Corruption in Thailand</a:t>
            </a:r>
            <a:endParaRPr sz="3200" b="1" dirty="0">
              <a:solidFill>
                <a:schemeClr val="bg2">
                  <a:lumMod val="50000"/>
                </a:schemeClr>
              </a:solidFill>
              <a:latin typeface="TH Kodchasal" panose="02000506000000020004" pitchFamily="2" charset="-34"/>
              <a:cs typeface="TH Kodchasal" panose="02000506000000020004" pitchFamily="2" charset="-34"/>
            </a:endParaRPr>
          </a:p>
        </p:txBody>
      </p:sp>
      <p:pic>
        <p:nvPicPr>
          <p:cNvPr id="315" name="Google Shape;315;p32">
            <a:extLst>
              <a:ext uri="{FF2B5EF4-FFF2-40B4-BE49-F238E27FC236}">
                <a16:creationId xmlns:a16="http://schemas.microsoft.com/office/drawing/2014/main" id="{1D3DA5C8-0B98-C92D-BE44-AA45330C0AE7}"/>
              </a:ext>
            </a:extLst>
          </p:cNvPr>
          <p:cNvPicPr preferRelativeResize="0">
            <a:picLocks noGrp="1"/>
          </p:cNvPicPr>
          <p:nvPr>
            <p:ph type="pic" idx="3"/>
          </p:nvPr>
        </p:nvPicPr>
        <p:blipFill rotWithShape="1">
          <a:blip r:embed="rId3">
            <a:alphaModFix/>
          </a:blip>
          <a:srcRect l="9819" r="9819"/>
          <a:stretch/>
        </p:blipFill>
        <p:spPr>
          <a:xfrm>
            <a:off x="713225" y="1996833"/>
            <a:ext cx="1945982" cy="2580004"/>
          </a:xfrm>
          <a:prstGeom prst="rect">
            <a:avLst/>
          </a:prstGeom>
        </p:spPr>
      </p:pic>
      <p:pic>
        <p:nvPicPr>
          <p:cNvPr id="316" name="Google Shape;316;p32">
            <a:extLst>
              <a:ext uri="{FF2B5EF4-FFF2-40B4-BE49-F238E27FC236}">
                <a16:creationId xmlns:a16="http://schemas.microsoft.com/office/drawing/2014/main" id="{3A4CB9E9-B7AC-21C8-8CB5-232892473EFA}"/>
              </a:ext>
            </a:extLst>
          </p:cNvPr>
          <p:cNvPicPr preferRelativeResize="0">
            <a:picLocks noGrp="1"/>
          </p:cNvPicPr>
          <p:nvPr>
            <p:ph type="pic" idx="4"/>
          </p:nvPr>
        </p:nvPicPr>
        <p:blipFill rotWithShape="1">
          <a:blip r:embed="rId4">
            <a:alphaModFix/>
          </a:blip>
          <a:srcRect l="16106" r="16106"/>
          <a:stretch/>
        </p:blipFill>
        <p:spPr>
          <a:xfrm>
            <a:off x="2470950" y="656661"/>
            <a:ext cx="2553498" cy="2514207"/>
          </a:xfrm>
          <a:prstGeom prst="rect">
            <a:avLst/>
          </a:prstGeom>
        </p:spPr>
      </p:pic>
      <p:sp>
        <p:nvSpPr>
          <p:cNvPr id="317" name="Google Shape;317;p32">
            <a:extLst>
              <a:ext uri="{FF2B5EF4-FFF2-40B4-BE49-F238E27FC236}">
                <a16:creationId xmlns:a16="http://schemas.microsoft.com/office/drawing/2014/main" id="{853C52B4-4E02-BD81-455C-53273FC4FA72}"/>
              </a:ext>
            </a:extLst>
          </p:cNvPr>
          <p:cNvSpPr/>
          <p:nvPr/>
        </p:nvSpPr>
        <p:spPr>
          <a:xfrm>
            <a:off x="2470950" y="2955561"/>
            <a:ext cx="422400" cy="42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2">
            <a:extLst>
              <a:ext uri="{FF2B5EF4-FFF2-40B4-BE49-F238E27FC236}">
                <a16:creationId xmlns:a16="http://schemas.microsoft.com/office/drawing/2014/main" id="{15C19AC3-9136-39D0-E688-1805B5447679}"/>
              </a:ext>
            </a:extLst>
          </p:cNvPr>
          <p:cNvSpPr/>
          <p:nvPr/>
        </p:nvSpPr>
        <p:spPr>
          <a:xfrm>
            <a:off x="5114550" y="656650"/>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3227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284" name="Google Shape;284;p31"/>
          <p:cNvGrpSpPr/>
          <p:nvPr/>
        </p:nvGrpSpPr>
        <p:grpSpPr>
          <a:xfrm>
            <a:off x="6973200" y="4"/>
            <a:ext cx="2170800" cy="2170850"/>
            <a:chOff x="12850" y="0"/>
            <a:chExt cx="2170800" cy="2170850"/>
          </a:xfrm>
        </p:grpSpPr>
        <p:sp>
          <p:nvSpPr>
            <p:cNvPr id="285" name="Google Shape;285;p31"/>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1"/>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31"/>
          <p:cNvSpPr txBox="1">
            <a:spLocks noGrp="1"/>
          </p:cNvSpPr>
          <p:nvPr>
            <p:ph type="title"/>
          </p:nvPr>
        </p:nvSpPr>
        <p:spPr>
          <a:xfrm>
            <a:off x="463463" y="524550"/>
            <a:ext cx="6576208" cy="72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latin typeface="TH Kodchasal" panose="02000506000000020004" pitchFamily="2" charset="-34"/>
                <a:cs typeface="TH Kodchasal" panose="02000506000000020004" pitchFamily="2" charset="-34"/>
              </a:rPr>
              <a:t>Using Technology to Prevent Corruption</a:t>
            </a:r>
            <a:endParaRPr sz="3200" b="1" dirty="0">
              <a:latin typeface="TH Kodchasal" panose="02000506000000020004" pitchFamily="2" charset="-34"/>
              <a:cs typeface="TH Kodchasal" panose="02000506000000020004" pitchFamily="2" charset="-34"/>
            </a:endParaRPr>
          </a:p>
        </p:txBody>
      </p:sp>
      <p:sp>
        <p:nvSpPr>
          <p:cNvPr id="295" name="Google Shape;295;p31"/>
          <p:cNvSpPr txBox="1">
            <a:spLocks noGrp="1"/>
          </p:cNvSpPr>
          <p:nvPr>
            <p:ph type="subTitle" idx="1"/>
          </p:nvPr>
        </p:nvSpPr>
        <p:spPr>
          <a:xfrm>
            <a:off x="463463" y="1352811"/>
            <a:ext cx="6162470" cy="3532340"/>
          </a:xfrm>
          <a:prstGeom prst="rect">
            <a:avLst/>
          </a:prstGeom>
        </p:spPr>
        <p:txBody>
          <a:bodyPr spcFirstLastPara="1" wrap="square" lIns="91425" tIns="91425" rIns="91425" bIns="91425" anchor="t" anchorCtr="0">
            <a:noAutofit/>
          </a:bodyPr>
          <a:lstStyle/>
          <a:p>
            <a:pPr marL="285750" lvl="0" indent="-285750" algn="thaiDist" rtl="0">
              <a:spcBef>
                <a:spcPts val="0"/>
              </a:spcBef>
              <a:spcAft>
                <a:spcPts val="0"/>
              </a:spcAft>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Implement QR codes as the principal method for processing payments or fees. </a:t>
            </a:r>
          </a:p>
          <a:p>
            <a:pPr marL="742950" lvl="1" indent="-285750" algn="thaiDist">
              <a:spcBef>
                <a:spcPts val="0"/>
              </a:spcBef>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improve transparency and facilitate the straightforward tracking of minor transactions between citizens and governmental entities</a:t>
            </a:r>
          </a:p>
          <a:p>
            <a:pPr marL="285750" indent="-285750" algn="thaiDist">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Blockchain technology could be employed for transactions at the agency or organizational level.</a:t>
            </a:r>
            <a:endParaRPr sz="2400" dirty="0">
              <a:latin typeface="TH Kodchasal" panose="02000506000000020004" pitchFamily="2" charset="-34"/>
              <a:cs typeface="TH Kodchasal" panose="02000506000000020004" pitchFamily="2" charset="-34"/>
            </a:endParaRPr>
          </a:p>
        </p:txBody>
      </p:sp>
      <p:pic>
        <p:nvPicPr>
          <p:cNvPr id="296" name="Google Shape;296;p31"/>
          <p:cNvPicPr preferRelativeResize="0">
            <a:picLocks noGrp="1"/>
          </p:cNvPicPr>
          <p:nvPr>
            <p:ph type="pic" idx="2"/>
          </p:nvPr>
        </p:nvPicPr>
        <p:blipFill rotWithShape="1">
          <a:blip r:embed="rId3">
            <a:alphaModFix/>
          </a:blip>
          <a:srcRect l="8334" r="8325"/>
          <a:stretch/>
        </p:blipFill>
        <p:spPr>
          <a:xfrm>
            <a:off x="7240044" y="3137876"/>
            <a:ext cx="1691912" cy="1659350"/>
          </a:xfrm>
          <a:prstGeom prst="rect">
            <a:avLst/>
          </a:prstGeom>
        </p:spPr>
      </p:pic>
      <p:sp>
        <p:nvSpPr>
          <p:cNvPr id="297" name="Google Shape;297;p31"/>
          <p:cNvSpPr/>
          <p:nvPr/>
        </p:nvSpPr>
        <p:spPr>
          <a:xfrm>
            <a:off x="7097101" y="3015144"/>
            <a:ext cx="237899" cy="207673"/>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p:cNvSpPr/>
          <p:nvPr/>
        </p:nvSpPr>
        <p:spPr>
          <a:xfrm>
            <a:off x="8757768" y="4585126"/>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24B4F552-D119-3316-EE64-7D7649C46A09}"/>
            </a:ext>
          </a:extLst>
        </p:cNvPr>
        <p:cNvGrpSpPr/>
        <p:nvPr/>
      </p:nvGrpSpPr>
      <p:grpSpPr>
        <a:xfrm>
          <a:off x="0" y="0"/>
          <a:ext cx="0" cy="0"/>
          <a:chOff x="0" y="0"/>
          <a:chExt cx="0" cy="0"/>
        </a:xfrm>
      </p:grpSpPr>
      <p:grpSp>
        <p:nvGrpSpPr>
          <p:cNvPr id="284" name="Google Shape;284;p31">
            <a:extLst>
              <a:ext uri="{FF2B5EF4-FFF2-40B4-BE49-F238E27FC236}">
                <a16:creationId xmlns:a16="http://schemas.microsoft.com/office/drawing/2014/main" id="{2B27BE0B-F8F9-2254-7DED-FD7872FBA8E4}"/>
              </a:ext>
            </a:extLst>
          </p:cNvPr>
          <p:cNvGrpSpPr/>
          <p:nvPr/>
        </p:nvGrpSpPr>
        <p:grpSpPr>
          <a:xfrm>
            <a:off x="6973200" y="4"/>
            <a:ext cx="2170800" cy="2170850"/>
            <a:chOff x="12850" y="0"/>
            <a:chExt cx="2170800" cy="2170850"/>
          </a:xfrm>
        </p:grpSpPr>
        <p:sp>
          <p:nvSpPr>
            <p:cNvPr id="285" name="Google Shape;285;p31">
              <a:extLst>
                <a:ext uri="{FF2B5EF4-FFF2-40B4-BE49-F238E27FC236}">
                  <a16:creationId xmlns:a16="http://schemas.microsoft.com/office/drawing/2014/main" id="{F5C7198A-657B-D7C1-2FDE-A457296C07AE}"/>
                </a:ext>
              </a:extLst>
            </p:cNvPr>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a:extLst>
                <a:ext uri="{FF2B5EF4-FFF2-40B4-BE49-F238E27FC236}">
                  <a16:creationId xmlns:a16="http://schemas.microsoft.com/office/drawing/2014/main" id="{4CA4FECD-9864-4AFD-8CC7-B21CF6C0C12C}"/>
                </a:ext>
              </a:extLst>
            </p:cNvPr>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a:extLst>
                <a:ext uri="{FF2B5EF4-FFF2-40B4-BE49-F238E27FC236}">
                  <a16:creationId xmlns:a16="http://schemas.microsoft.com/office/drawing/2014/main" id="{26A32C3B-213F-4330-E3E5-392BB6A61BE7}"/>
                </a:ext>
              </a:extLst>
            </p:cNvPr>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a:extLst>
                <a:ext uri="{FF2B5EF4-FFF2-40B4-BE49-F238E27FC236}">
                  <a16:creationId xmlns:a16="http://schemas.microsoft.com/office/drawing/2014/main" id="{EDA9DD0A-B834-FABB-A300-10F9CBFE11CA}"/>
                </a:ext>
              </a:extLst>
            </p:cNvPr>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1">
              <a:extLst>
                <a:ext uri="{FF2B5EF4-FFF2-40B4-BE49-F238E27FC236}">
                  <a16:creationId xmlns:a16="http://schemas.microsoft.com/office/drawing/2014/main" id="{DBCCBE34-9FA8-1B0B-60CE-E57322D5E09C}"/>
                </a:ext>
              </a:extLst>
            </p:cNvPr>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a:extLst>
                <a:ext uri="{FF2B5EF4-FFF2-40B4-BE49-F238E27FC236}">
                  <a16:creationId xmlns:a16="http://schemas.microsoft.com/office/drawing/2014/main" id="{6F59BD3B-AA46-1886-331E-6779668837AF}"/>
                </a:ext>
              </a:extLst>
            </p:cNvPr>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a:extLst>
                <a:ext uri="{FF2B5EF4-FFF2-40B4-BE49-F238E27FC236}">
                  <a16:creationId xmlns:a16="http://schemas.microsoft.com/office/drawing/2014/main" id="{B2178755-1057-30A6-F099-94FE5538245D}"/>
                </a:ext>
              </a:extLst>
            </p:cNvPr>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a:extLst>
                <a:ext uri="{FF2B5EF4-FFF2-40B4-BE49-F238E27FC236}">
                  <a16:creationId xmlns:a16="http://schemas.microsoft.com/office/drawing/2014/main" id="{B031DFDA-E978-AF41-4B3E-BEAA4A248724}"/>
                </a:ext>
              </a:extLst>
            </p:cNvPr>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a:extLst>
                <a:ext uri="{FF2B5EF4-FFF2-40B4-BE49-F238E27FC236}">
                  <a16:creationId xmlns:a16="http://schemas.microsoft.com/office/drawing/2014/main" id="{84E6BF62-BBE2-4154-8D2B-F2219182671C}"/>
                </a:ext>
              </a:extLst>
            </p:cNvPr>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31">
            <a:extLst>
              <a:ext uri="{FF2B5EF4-FFF2-40B4-BE49-F238E27FC236}">
                <a16:creationId xmlns:a16="http://schemas.microsoft.com/office/drawing/2014/main" id="{5F25FBE6-4A37-BE73-E881-0505CAE986B7}"/>
              </a:ext>
            </a:extLst>
          </p:cNvPr>
          <p:cNvSpPr txBox="1">
            <a:spLocks noGrp="1"/>
          </p:cNvSpPr>
          <p:nvPr>
            <p:ph type="title"/>
          </p:nvPr>
        </p:nvSpPr>
        <p:spPr>
          <a:xfrm>
            <a:off x="463463" y="524550"/>
            <a:ext cx="6576208" cy="72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latin typeface="TH Kodchasal" panose="02000506000000020004" pitchFamily="2" charset="-34"/>
                <a:cs typeface="TH Kodchasal" panose="02000506000000020004" pitchFamily="2" charset="-34"/>
              </a:rPr>
              <a:t>Using Technology to Combat Corruption</a:t>
            </a:r>
            <a:endParaRPr sz="3200" b="1" dirty="0">
              <a:latin typeface="TH Kodchasal" panose="02000506000000020004" pitchFamily="2" charset="-34"/>
              <a:cs typeface="TH Kodchasal" panose="02000506000000020004" pitchFamily="2" charset="-34"/>
            </a:endParaRPr>
          </a:p>
        </p:txBody>
      </p:sp>
      <p:sp>
        <p:nvSpPr>
          <p:cNvPr id="295" name="Google Shape;295;p31">
            <a:extLst>
              <a:ext uri="{FF2B5EF4-FFF2-40B4-BE49-F238E27FC236}">
                <a16:creationId xmlns:a16="http://schemas.microsoft.com/office/drawing/2014/main" id="{8A8C18F0-31E5-80FA-A063-A36C9FE6F49C}"/>
              </a:ext>
            </a:extLst>
          </p:cNvPr>
          <p:cNvSpPr txBox="1">
            <a:spLocks noGrp="1"/>
          </p:cNvSpPr>
          <p:nvPr>
            <p:ph type="subTitle" idx="1"/>
          </p:nvPr>
        </p:nvSpPr>
        <p:spPr>
          <a:xfrm>
            <a:off x="463463" y="1352811"/>
            <a:ext cx="6162470" cy="3532340"/>
          </a:xfrm>
          <a:prstGeom prst="rect">
            <a:avLst/>
          </a:prstGeom>
        </p:spPr>
        <p:txBody>
          <a:bodyPr spcFirstLastPara="1" wrap="square" lIns="91425" tIns="91425" rIns="91425" bIns="91425" anchor="t" anchorCtr="0">
            <a:noAutofit/>
          </a:bodyPr>
          <a:lstStyle/>
          <a:p>
            <a:pPr marL="285750" lvl="0" indent="-285750" algn="thaiDist" rtl="0">
              <a:spcBef>
                <a:spcPts val="0"/>
              </a:spcBef>
              <a:spcAft>
                <a:spcPts val="0"/>
              </a:spcAft>
              <a:buClr>
                <a:schemeClr val="dk1"/>
              </a:buClr>
              <a:buSzPts val="1100"/>
              <a:buFont typeface="Arial" panose="020B0604020202020204" pitchFamily="34" charset="0"/>
              <a:buChar char="•"/>
            </a:pPr>
            <a:r>
              <a:rPr lang="en-US" sz="2000" dirty="0">
                <a:latin typeface="TH Kodchasal" panose="02000506000000020004" pitchFamily="2" charset="-34"/>
                <a:cs typeface="TH Kodchasal" panose="02000506000000020004" pitchFamily="2" charset="-34"/>
              </a:rPr>
              <a:t>Applications or websites</a:t>
            </a:r>
          </a:p>
          <a:p>
            <a:pPr marL="742950" lvl="1" indent="-285750" algn="thaiDist">
              <a:spcBef>
                <a:spcPts val="0"/>
              </a:spcBef>
              <a:buClr>
                <a:schemeClr val="dk1"/>
              </a:buClr>
              <a:buSzPts val="1100"/>
              <a:buFont typeface="Arial" panose="020B0604020202020204" pitchFamily="34" charset="0"/>
              <a:buChar char="•"/>
            </a:pPr>
            <a:r>
              <a:rPr lang="en-US" sz="2000" dirty="0">
                <a:latin typeface="TH Kodchasal" panose="02000506000000020004" pitchFamily="2" charset="-34"/>
                <a:cs typeface="TH Kodchasal" panose="02000506000000020004" pitchFamily="2" charset="-34"/>
              </a:rPr>
              <a:t>As forums for citizens to report or lodge complaints regarding corruption or dubious activity. </a:t>
            </a:r>
          </a:p>
          <a:p>
            <a:pPr marL="742950" lvl="1" indent="-285750" algn="thaiDist">
              <a:spcBef>
                <a:spcPts val="0"/>
              </a:spcBef>
              <a:buClr>
                <a:schemeClr val="dk1"/>
              </a:buClr>
              <a:buSzPts val="1100"/>
              <a:buFont typeface="Arial" panose="020B0604020202020204" pitchFamily="34" charset="0"/>
              <a:buChar char="•"/>
            </a:pPr>
            <a:r>
              <a:rPr lang="en-US" sz="2000" dirty="0">
                <a:latin typeface="TH Kodchasal" panose="02000506000000020004" pitchFamily="2" charset="-34"/>
                <a:cs typeface="TH Kodchasal" panose="02000506000000020004" pitchFamily="2" charset="-34"/>
              </a:rPr>
              <a:t>Must be engineered for user-friendliness, considering the varied demographic, particularly the elderly or individuals with little technological proficiency.</a:t>
            </a:r>
          </a:p>
          <a:p>
            <a:pPr marL="742950" lvl="1" indent="-285750" algn="thaiDist">
              <a:spcBef>
                <a:spcPts val="0"/>
              </a:spcBef>
              <a:buClr>
                <a:schemeClr val="dk1"/>
              </a:buClr>
              <a:buSzPts val="1100"/>
              <a:buFont typeface="Arial" panose="020B0604020202020204" pitchFamily="34" charset="0"/>
              <a:buChar char="•"/>
            </a:pPr>
            <a:r>
              <a:rPr lang="en-US" sz="2000" dirty="0">
                <a:latin typeface="TH Kodchasal" panose="02000506000000020004" pitchFamily="2" charset="-34"/>
                <a:cs typeface="TH Kodchasal" panose="02000506000000020004" pitchFamily="2" charset="-34"/>
              </a:rPr>
              <a:t>Effective system for protecting sensitive personal information </a:t>
            </a:r>
            <a:endParaRPr sz="2000" dirty="0">
              <a:latin typeface="TH Kodchasal" panose="02000506000000020004" pitchFamily="2" charset="-34"/>
              <a:cs typeface="TH Kodchasal" panose="02000506000000020004" pitchFamily="2" charset="-34"/>
            </a:endParaRPr>
          </a:p>
        </p:txBody>
      </p:sp>
      <p:pic>
        <p:nvPicPr>
          <p:cNvPr id="296" name="Google Shape;296;p31">
            <a:extLst>
              <a:ext uri="{FF2B5EF4-FFF2-40B4-BE49-F238E27FC236}">
                <a16:creationId xmlns:a16="http://schemas.microsoft.com/office/drawing/2014/main" id="{14B84095-ED45-30A6-5553-39170FC6E006}"/>
              </a:ext>
            </a:extLst>
          </p:cNvPr>
          <p:cNvPicPr preferRelativeResize="0">
            <a:picLocks noGrp="1"/>
          </p:cNvPicPr>
          <p:nvPr>
            <p:ph type="pic" idx="2"/>
          </p:nvPr>
        </p:nvPicPr>
        <p:blipFill rotWithShape="1">
          <a:blip r:embed="rId3">
            <a:alphaModFix/>
          </a:blip>
          <a:srcRect l="8334" r="8325"/>
          <a:stretch/>
        </p:blipFill>
        <p:spPr>
          <a:xfrm>
            <a:off x="7240044" y="3137876"/>
            <a:ext cx="1691912" cy="1659350"/>
          </a:xfrm>
          <a:prstGeom prst="rect">
            <a:avLst/>
          </a:prstGeom>
        </p:spPr>
      </p:pic>
      <p:sp>
        <p:nvSpPr>
          <p:cNvPr id="297" name="Google Shape;297;p31">
            <a:extLst>
              <a:ext uri="{FF2B5EF4-FFF2-40B4-BE49-F238E27FC236}">
                <a16:creationId xmlns:a16="http://schemas.microsoft.com/office/drawing/2014/main" id="{13F6D105-6F15-39BF-36B7-60ADB56BEB9C}"/>
              </a:ext>
            </a:extLst>
          </p:cNvPr>
          <p:cNvSpPr/>
          <p:nvPr/>
        </p:nvSpPr>
        <p:spPr>
          <a:xfrm>
            <a:off x="7097101" y="3015144"/>
            <a:ext cx="237899" cy="207673"/>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a:extLst>
              <a:ext uri="{FF2B5EF4-FFF2-40B4-BE49-F238E27FC236}">
                <a16:creationId xmlns:a16="http://schemas.microsoft.com/office/drawing/2014/main" id="{CA0F5446-AC9F-60D6-57CA-8EA996154910}"/>
              </a:ext>
            </a:extLst>
          </p:cNvPr>
          <p:cNvSpPr/>
          <p:nvPr/>
        </p:nvSpPr>
        <p:spPr>
          <a:xfrm>
            <a:off x="8757768" y="4585126"/>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178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a:extLst>
            <a:ext uri="{FF2B5EF4-FFF2-40B4-BE49-F238E27FC236}">
              <a16:creationId xmlns:a16="http://schemas.microsoft.com/office/drawing/2014/main" id="{AF8C56F4-F920-0DCC-3B00-390C793E1BB5}"/>
            </a:ext>
          </a:extLst>
        </p:cNvPr>
        <p:cNvGrpSpPr/>
        <p:nvPr/>
      </p:nvGrpSpPr>
      <p:grpSpPr>
        <a:xfrm>
          <a:off x="0" y="0"/>
          <a:ext cx="0" cy="0"/>
          <a:chOff x="0" y="0"/>
          <a:chExt cx="0" cy="0"/>
        </a:xfrm>
      </p:grpSpPr>
      <p:grpSp>
        <p:nvGrpSpPr>
          <p:cNvPr id="303" name="Google Shape;303;p32">
            <a:extLst>
              <a:ext uri="{FF2B5EF4-FFF2-40B4-BE49-F238E27FC236}">
                <a16:creationId xmlns:a16="http://schemas.microsoft.com/office/drawing/2014/main" id="{72DB78DE-DDDA-70D9-0D90-704F7D8AEFD7}"/>
              </a:ext>
            </a:extLst>
          </p:cNvPr>
          <p:cNvGrpSpPr/>
          <p:nvPr/>
        </p:nvGrpSpPr>
        <p:grpSpPr>
          <a:xfrm>
            <a:off x="0" y="4"/>
            <a:ext cx="2170800" cy="2170850"/>
            <a:chOff x="12850" y="0"/>
            <a:chExt cx="2170800" cy="2170850"/>
          </a:xfrm>
        </p:grpSpPr>
        <p:sp>
          <p:nvSpPr>
            <p:cNvPr id="304" name="Google Shape;304;p32">
              <a:extLst>
                <a:ext uri="{FF2B5EF4-FFF2-40B4-BE49-F238E27FC236}">
                  <a16:creationId xmlns:a16="http://schemas.microsoft.com/office/drawing/2014/main" id="{4567E957-1D42-6E2F-2DA4-5794CAFE3E30}"/>
                </a:ext>
              </a:extLst>
            </p:cNvPr>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a:extLst>
                <a:ext uri="{FF2B5EF4-FFF2-40B4-BE49-F238E27FC236}">
                  <a16:creationId xmlns:a16="http://schemas.microsoft.com/office/drawing/2014/main" id="{3BAE796B-EC45-C381-87AD-39DF2E677A27}"/>
                </a:ext>
              </a:extLst>
            </p:cNvPr>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2">
              <a:extLst>
                <a:ext uri="{FF2B5EF4-FFF2-40B4-BE49-F238E27FC236}">
                  <a16:creationId xmlns:a16="http://schemas.microsoft.com/office/drawing/2014/main" id="{12B1C49A-83E4-9345-6D3A-20D00E6A4872}"/>
                </a:ext>
              </a:extLst>
            </p:cNvPr>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2">
              <a:extLst>
                <a:ext uri="{FF2B5EF4-FFF2-40B4-BE49-F238E27FC236}">
                  <a16:creationId xmlns:a16="http://schemas.microsoft.com/office/drawing/2014/main" id="{84041ADB-A5FE-A943-4204-BEDD17AD8F35}"/>
                </a:ext>
              </a:extLst>
            </p:cNvPr>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2">
              <a:extLst>
                <a:ext uri="{FF2B5EF4-FFF2-40B4-BE49-F238E27FC236}">
                  <a16:creationId xmlns:a16="http://schemas.microsoft.com/office/drawing/2014/main" id="{77B0B1BE-69A9-6B79-AD31-1C6EBC802B4A}"/>
                </a:ext>
              </a:extLst>
            </p:cNvPr>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2">
              <a:extLst>
                <a:ext uri="{FF2B5EF4-FFF2-40B4-BE49-F238E27FC236}">
                  <a16:creationId xmlns:a16="http://schemas.microsoft.com/office/drawing/2014/main" id="{E3C316EA-9DD6-3E8D-F7E7-32B352F4A618}"/>
                </a:ext>
              </a:extLst>
            </p:cNvPr>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2">
              <a:extLst>
                <a:ext uri="{FF2B5EF4-FFF2-40B4-BE49-F238E27FC236}">
                  <a16:creationId xmlns:a16="http://schemas.microsoft.com/office/drawing/2014/main" id="{4D31A9F7-D2BC-B8AB-D3BC-4AF19570A27A}"/>
                </a:ext>
              </a:extLst>
            </p:cNvPr>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2">
              <a:extLst>
                <a:ext uri="{FF2B5EF4-FFF2-40B4-BE49-F238E27FC236}">
                  <a16:creationId xmlns:a16="http://schemas.microsoft.com/office/drawing/2014/main" id="{0D3515F8-1CDA-4ED1-C426-3D9B1B3F924C}"/>
                </a:ext>
              </a:extLst>
            </p:cNvPr>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2">
              <a:extLst>
                <a:ext uri="{FF2B5EF4-FFF2-40B4-BE49-F238E27FC236}">
                  <a16:creationId xmlns:a16="http://schemas.microsoft.com/office/drawing/2014/main" id="{D2BC96EB-15C3-6EBF-D648-E2796515B06D}"/>
                </a:ext>
              </a:extLst>
            </p:cNvPr>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32">
            <a:extLst>
              <a:ext uri="{FF2B5EF4-FFF2-40B4-BE49-F238E27FC236}">
                <a16:creationId xmlns:a16="http://schemas.microsoft.com/office/drawing/2014/main" id="{01FDA2F0-1E5B-F5B5-C7EB-42A39AAA9B48}"/>
              </a:ext>
            </a:extLst>
          </p:cNvPr>
          <p:cNvSpPr txBox="1">
            <a:spLocks noGrp="1"/>
          </p:cNvSpPr>
          <p:nvPr>
            <p:ph type="title"/>
          </p:nvPr>
        </p:nvSpPr>
        <p:spPr>
          <a:xfrm>
            <a:off x="2007253" y="3511026"/>
            <a:ext cx="6638794" cy="1283674"/>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2900" b="1" dirty="0">
                <a:solidFill>
                  <a:schemeClr val="bg2">
                    <a:lumMod val="50000"/>
                  </a:schemeClr>
                </a:solidFill>
                <a:latin typeface="TH Kodchasal" panose="02000506000000020004" pitchFamily="2" charset="-34"/>
                <a:cs typeface="TH Kodchasal" panose="02000506000000020004" pitchFamily="2" charset="-34"/>
              </a:rPr>
              <a:t>Problems and Obstacles in Implementing Technology for Corruption Prevention in Thailand</a:t>
            </a:r>
            <a:endParaRPr sz="2900" b="1" dirty="0">
              <a:solidFill>
                <a:schemeClr val="bg2">
                  <a:lumMod val="50000"/>
                </a:schemeClr>
              </a:solidFill>
              <a:latin typeface="TH Kodchasal" panose="02000506000000020004" pitchFamily="2" charset="-34"/>
              <a:cs typeface="TH Kodchasal" panose="02000506000000020004" pitchFamily="2" charset="-34"/>
            </a:endParaRPr>
          </a:p>
        </p:txBody>
      </p:sp>
      <p:pic>
        <p:nvPicPr>
          <p:cNvPr id="315" name="Google Shape;315;p32">
            <a:extLst>
              <a:ext uri="{FF2B5EF4-FFF2-40B4-BE49-F238E27FC236}">
                <a16:creationId xmlns:a16="http://schemas.microsoft.com/office/drawing/2014/main" id="{B6B5F8A8-BC46-A6A9-D027-A5EE861B9698}"/>
              </a:ext>
            </a:extLst>
          </p:cNvPr>
          <p:cNvPicPr preferRelativeResize="0">
            <a:picLocks noGrp="1"/>
          </p:cNvPicPr>
          <p:nvPr>
            <p:ph type="pic" idx="3"/>
          </p:nvPr>
        </p:nvPicPr>
        <p:blipFill rotWithShape="1">
          <a:blip r:embed="rId3">
            <a:alphaModFix/>
          </a:blip>
          <a:srcRect l="9819" r="9819"/>
          <a:stretch/>
        </p:blipFill>
        <p:spPr>
          <a:xfrm>
            <a:off x="713225" y="1996833"/>
            <a:ext cx="1945982" cy="2580004"/>
          </a:xfrm>
          <a:prstGeom prst="rect">
            <a:avLst/>
          </a:prstGeom>
        </p:spPr>
      </p:pic>
      <p:pic>
        <p:nvPicPr>
          <p:cNvPr id="316" name="Google Shape;316;p32">
            <a:extLst>
              <a:ext uri="{FF2B5EF4-FFF2-40B4-BE49-F238E27FC236}">
                <a16:creationId xmlns:a16="http://schemas.microsoft.com/office/drawing/2014/main" id="{9DD1EF5D-C223-386A-E811-084EB1ED6C5C}"/>
              </a:ext>
            </a:extLst>
          </p:cNvPr>
          <p:cNvPicPr preferRelativeResize="0">
            <a:picLocks noGrp="1"/>
          </p:cNvPicPr>
          <p:nvPr>
            <p:ph type="pic" idx="4"/>
          </p:nvPr>
        </p:nvPicPr>
        <p:blipFill rotWithShape="1">
          <a:blip r:embed="rId4">
            <a:alphaModFix/>
          </a:blip>
          <a:srcRect l="16106" r="16106"/>
          <a:stretch/>
        </p:blipFill>
        <p:spPr>
          <a:xfrm>
            <a:off x="2470950" y="656661"/>
            <a:ext cx="2553498" cy="2514207"/>
          </a:xfrm>
          <a:prstGeom prst="rect">
            <a:avLst/>
          </a:prstGeom>
        </p:spPr>
      </p:pic>
      <p:sp>
        <p:nvSpPr>
          <p:cNvPr id="317" name="Google Shape;317;p32">
            <a:extLst>
              <a:ext uri="{FF2B5EF4-FFF2-40B4-BE49-F238E27FC236}">
                <a16:creationId xmlns:a16="http://schemas.microsoft.com/office/drawing/2014/main" id="{27A402B8-B4DA-7B76-9827-E4C31A76CD54}"/>
              </a:ext>
            </a:extLst>
          </p:cNvPr>
          <p:cNvSpPr/>
          <p:nvPr/>
        </p:nvSpPr>
        <p:spPr>
          <a:xfrm>
            <a:off x="2470950" y="2955561"/>
            <a:ext cx="422400" cy="42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2">
            <a:extLst>
              <a:ext uri="{FF2B5EF4-FFF2-40B4-BE49-F238E27FC236}">
                <a16:creationId xmlns:a16="http://schemas.microsoft.com/office/drawing/2014/main" id="{25BD2EF4-365E-0A16-61D3-7686596F2EBA}"/>
              </a:ext>
            </a:extLst>
          </p:cNvPr>
          <p:cNvSpPr/>
          <p:nvPr/>
        </p:nvSpPr>
        <p:spPr>
          <a:xfrm>
            <a:off x="5114550" y="656650"/>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974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4315B1C0-76CB-9AC8-6110-249579C3FC6F}"/>
            </a:ext>
          </a:extLst>
        </p:cNvPr>
        <p:cNvGrpSpPr/>
        <p:nvPr/>
      </p:nvGrpSpPr>
      <p:grpSpPr>
        <a:xfrm>
          <a:off x="0" y="0"/>
          <a:ext cx="0" cy="0"/>
          <a:chOff x="0" y="0"/>
          <a:chExt cx="0" cy="0"/>
        </a:xfrm>
      </p:grpSpPr>
      <p:grpSp>
        <p:nvGrpSpPr>
          <p:cNvPr id="284" name="Google Shape;284;p31">
            <a:extLst>
              <a:ext uri="{FF2B5EF4-FFF2-40B4-BE49-F238E27FC236}">
                <a16:creationId xmlns:a16="http://schemas.microsoft.com/office/drawing/2014/main" id="{CD86EDC7-B483-A691-AC6C-1A35094DFC67}"/>
              </a:ext>
            </a:extLst>
          </p:cNvPr>
          <p:cNvGrpSpPr/>
          <p:nvPr/>
        </p:nvGrpSpPr>
        <p:grpSpPr>
          <a:xfrm>
            <a:off x="6973200" y="4"/>
            <a:ext cx="2170800" cy="2170850"/>
            <a:chOff x="12850" y="0"/>
            <a:chExt cx="2170800" cy="2170850"/>
          </a:xfrm>
        </p:grpSpPr>
        <p:sp>
          <p:nvSpPr>
            <p:cNvPr id="285" name="Google Shape;285;p31">
              <a:extLst>
                <a:ext uri="{FF2B5EF4-FFF2-40B4-BE49-F238E27FC236}">
                  <a16:creationId xmlns:a16="http://schemas.microsoft.com/office/drawing/2014/main" id="{2A809A36-603A-9D3C-9DED-A99FA398D313}"/>
                </a:ext>
              </a:extLst>
            </p:cNvPr>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a:extLst>
                <a:ext uri="{FF2B5EF4-FFF2-40B4-BE49-F238E27FC236}">
                  <a16:creationId xmlns:a16="http://schemas.microsoft.com/office/drawing/2014/main" id="{A07D769E-F95A-382E-25A0-62FBFCF4DCA1}"/>
                </a:ext>
              </a:extLst>
            </p:cNvPr>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a:extLst>
                <a:ext uri="{FF2B5EF4-FFF2-40B4-BE49-F238E27FC236}">
                  <a16:creationId xmlns:a16="http://schemas.microsoft.com/office/drawing/2014/main" id="{156119BC-E95A-77D1-5EAA-19CDCA478768}"/>
                </a:ext>
              </a:extLst>
            </p:cNvPr>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a:extLst>
                <a:ext uri="{FF2B5EF4-FFF2-40B4-BE49-F238E27FC236}">
                  <a16:creationId xmlns:a16="http://schemas.microsoft.com/office/drawing/2014/main" id="{5BC8E666-B0F9-9D1C-146D-496FD58AC237}"/>
                </a:ext>
              </a:extLst>
            </p:cNvPr>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1">
              <a:extLst>
                <a:ext uri="{FF2B5EF4-FFF2-40B4-BE49-F238E27FC236}">
                  <a16:creationId xmlns:a16="http://schemas.microsoft.com/office/drawing/2014/main" id="{8BB7A8AC-008C-E240-C346-28EB530B2935}"/>
                </a:ext>
              </a:extLst>
            </p:cNvPr>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a:extLst>
                <a:ext uri="{FF2B5EF4-FFF2-40B4-BE49-F238E27FC236}">
                  <a16:creationId xmlns:a16="http://schemas.microsoft.com/office/drawing/2014/main" id="{B5143D97-BE0E-2B55-0483-F0F95888FE2A}"/>
                </a:ext>
              </a:extLst>
            </p:cNvPr>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a:extLst>
                <a:ext uri="{FF2B5EF4-FFF2-40B4-BE49-F238E27FC236}">
                  <a16:creationId xmlns:a16="http://schemas.microsoft.com/office/drawing/2014/main" id="{D123C10F-EF10-313E-B21F-3B0BA406AB72}"/>
                </a:ext>
              </a:extLst>
            </p:cNvPr>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a:extLst>
                <a:ext uri="{FF2B5EF4-FFF2-40B4-BE49-F238E27FC236}">
                  <a16:creationId xmlns:a16="http://schemas.microsoft.com/office/drawing/2014/main" id="{2B2AF22A-13D0-CAB6-4472-EFD3F7FF657B}"/>
                </a:ext>
              </a:extLst>
            </p:cNvPr>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a:extLst>
                <a:ext uri="{FF2B5EF4-FFF2-40B4-BE49-F238E27FC236}">
                  <a16:creationId xmlns:a16="http://schemas.microsoft.com/office/drawing/2014/main" id="{0E9AE854-4121-AD4E-8457-7C722D348F34}"/>
                </a:ext>
              </a:extLst>
            </p:cNvPr>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31">
            <a:extLst>
              <a:ext uri="{FF2B5EF4-FFF2-40B4-BE49-F238E27FC236}">
                <a16:creationId xmlns:a16="http://schemas.microsoft.com/office/drawing/2014/main" id="{C77FD75C-F218-DEBB-7E98-D2B5F86E6C3E}"/>
              </a:ext>
            </a:extLst>
          </p:cNvPr>
          <p:cNvSpPr txBox="1">
            <a:spLocks noGrp="1"/>
          </p:cNvSpPr>
          <p:nvPr>
            <p:ph type="title"/>
          </p:nvPr>
        </p:nvSpPr>
        <p:spPr>
          <a:xfrm>
            <a:off x="463463" y="524550"/>
            <a:ext cx="6576208" cy="72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latin typeface="TH Kodchasal" panose="02000506000000020004" pitchFamily="2" charset="-34"/>
                <a:cs typeface="TH Kodchasal" panose="02000506000000020004" pitchFamily="2" charset="-34"/>
              </a:rPr>
              <a:t>Outdated Legal Framework</a:t>
            </a:r>
            <a:endParaRPr sz="3200" b="1" dirty="0">
              <a:latin typeface="TH Kodchasal" panose="02000506000000020004" pitchFamily="2" charset="-34"/>
              <a:cs typeface="TH Kodchasal" panose="02000506000000020004" pitchFamily="2" charset="-34"/>
            </a:endParaRPr>
          </a:p>
        </p:txBody>
      </p:sp>
      <p:sp>
        <p:nvSpPr>
          <p:cNvPr id="295" name="Google Shape;295;p31">
            <a:extLst>
              <a:ext uri="{FF2B5EF4-FFF2-40B4-BE49-F238E27FC236}">
                <a16:creationId xmlns:a16="http://schemas.microsoft.com/office/drawing/2014/main" id="{E98FD7FB-813B-D391-425F-21792670ADCF}"/>
              </a:ext>
            </a:extLst>
          </p:cNvPr>
          <p:cNvSpPr txBox="1">
            <a:spLocks noGrp="1"/>
          </p:cNvSpPr>
          <p:nvPr>
            <p:ph type="subTitle" idx="1"/>
          </p:nvPr>
        </p:nvSpPr>
        <p:spPr>
          <a:xfrm>
            <a:off x="507218" y="1352811"/>
            <a:ext cx="6162470" cy="3532340"/>
          </a:xfrm>
          <a:prstGeom prst="rect">
            <a:avLst/>
          </a:prstGeom>
        </p:spPr>
        <p:txBody>
          <a:bodyPr spcFirstLastPara="1" wrap="square" lIns="91425" tIns="91425" rIns="91425" bIns="91425" anchor="t" anchorCtr="0">
            <a:noAutofit/>
          </a:bodyPr>
          <a:lstStyle/>
          <a:p>
            <a:pPr marL="285750" lvl="0" indent="-285750" algn="thaiDist" rtl="0">
              <a:spcBef>
                <a:spcPts val="0"/>
              </a:spcBef>
              <a:spcAft>
                <a:spcPts val="0"/>
              </a:spcAft>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The provisions of Thai law, especially those related to the processes for receiving complaints or investigating corruption, still adhere to traditional criteria that have been practiced for an extended period. </a:t>
            </a:r>
          </a:p>
          <a:p>
            <a:pPr marL="285750" lvl="0" indent="-285750" algn="thaiDist" rtl="0">
              <a:spcBef>
                <a:spcPts val="0"/>
              </a:spcBef>
              <a:spcAft>
                <a:spcPts val="0"/>
              </a:spcAft>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the face-to-face investigation method requires both the accuser and the accused to travel to provide testimony </a:t>
            </a:r>
            <a:endParaRPr sz="2400" dirty="0">
              <a:latin typeface="TH Kodchasal" panose="02000506000000020004" pitchFamily="2" charset="-34"/>
              <a:cs typeface="TH Kodchasal" panose="02000506000000020004" pitchFamily="2" charset="-34"/>
            </a:endParaRPr>
          </a:p>
        </p:txBody>
      </p:sp>
      <p:sp>
        <p:nvSpPr>
          <p:cNvPr id="297" name="Google Shape;297;p31">
            <a:extLst>
              <a:ext uri="{FF2B5EF4-FFF2-40B4-BE49-F238E27FC236}">
                <a16:creationId xmlns:a16="http://schemas.microsoft.com/office/drawing/2014/main" id="{CA257578-9EBA-20DE-BA15-283C6F7827DA}"/>
              </a:ext>
            </a:extLst>
          </p:cNvPr>
          <p:cNvSpPr/>
          <p:nvPr/>
        </p:nvSpPr>
        <p:spPr>
          <a:xfrm>
            <a:off x="7097101" y="3015144"/>
            <a:ext cx="237899" cy="207673"/>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a:extLst>
              <a:ext uri="{FF2B5EF4-FFF2-40B4-BE49-F238E27FC236}">
                <a16:creationId xmlns:a16="http://schemas.microsoft.com/office/drawing/2014/main" id="{E5956AAC-2307-35F0-5296-3A022DCA316A}"/>
              </a:ext>
            </a:extLst>
          </p:cNvPr>
          <p:cNvSpPr/>
          <p:nvPr/>
        </p:nvSpPr>
        <p:spPr>
          <a:xfrm>
            <a:off x="8782200" y="4673051"/>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ตัวแทนรูปภาพ 3">
            <a:extLst>
              <a:ext uri="{FF2B5EF4-FFF2-40B4-BE49-F238E27FC236}">
                <a16:creationId xmlns:a16="http://schemas.microsoft.com/office/drawing/2014/main" id="{07758D52-99CE-2A50-5FBD-93B33B5F44C1}"/>
              </a:ext>
            </a:extLst>
          </p:cNvPr>
          <p:cNvPicPr>
            <a:picLocks noGrp="1" noChangeAspect="1"/>
          </p:cNvPicPr>
          <p:nvPr>
            <p:ph type="pic" idx="2"/>
          </p:nvPr>
        </p:nvPicPr>
        <p:blipFill>
          <a:blip r:embed="rId3"/>
          <a:srcRect l="1099" r="1099"/>
          <a:stretch>
            <a:fillRect/>
          </a:stretch>
        </p:blipFill>
        <p:spPr>
          <a:xfrm>
            <a:off x="7279122" y="3143211"/>
            <a:ext cx="1558956" cy="1612479"/>
          </a:xfrm>
          <a:prstGeom prst="rect">
            <a:avLst/>
          </a:prstGeom>
        </p:spPr>
      </p:pic>
    </p:spTree>
    <p:extLst>
      <p:ext uri="{BB962C8B-B14F-4D97-AF65-F5344CB8AC3E}">
        <p14:creationId xmlns:p14="http://schemas.microsoft.com/office/powerpoint/2010/main" val="1090217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pSp>
        <p:nvGrpSpPr>
          <p:cNvPr id="210" name="Google Shape;210;p28"/>
          <p:cNvGrpSpPr/>
          <p:nvPr/>
        </p:nvGrpSpPr>
        <p:grpSpPr>
          <a:xfrm>
            <a:off x="6973200" y="2972654"/>
            <a:ext cx="2170800" cy="2170850"/>
            <a:chOff x="12850" y="0"/>
            <a:chExt cx="2170800" cy="2170850"/>
          </a:xfrm>
        </p:grpSpPr>
        <p:sp>
          <p:nvSpPr>
            <p:cNvPr id="211" name="Google Shape;211;p28"/>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8"/>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8"/>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8"/>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8"/>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8"/>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 name="Google Shape;220;p28"/>
          <p:cNvSpPr txBox="1">
            <a:spLocks noGrp="1"/>
          </p:cNvSpPr>
          <p:nvPr>
            <p:ph type="ctrTitle"/>
          </p:nvPr>
        </p:nvSpPr>
        <p:spPr>
          <a:xfrm>
            <a:off x="263047" y="708341"/>
            <a:ext cx="5758827" cy="2418298"/>
          </a:xfrm>
          <a:prstGeom prst="rect">
            <a:avLst/>
          </a:prstGeom>
        </p:spPr>
        <p:txBody>
          <a:bodyPr spcFirstLastPara="1" wrap="square" lIns="91425" tIns="91425" rIns="91425" bIns="91425" anchor="t" anchorCtr="0">
            <a:noAutofit/>
          </a:bodyPr>
          <a:lstStyle/>
          <a:p>
            <a:pPr marL="0" lvl="0" indent="0" algn="thaiDist" rtl="0">
              <a:spcBef>
                <a:spcPts val="0"/>
              </a:spcBef>
              <a:spcAft>
                <a:spcPts val="0"/>
              </a:spcAft>
              <a:buNone/>
            </a:pPr>
            <a:r>
              <a:rPr lang="en-US" sz="3200" b="1" dirty="0">
                <a:solidFill>
                  <a:schemeClr val="bg2">
                    <a:lumMod val="50000"/>
                  </a:schemeClr>
                </a:solidFill>
                <a:latin typeface="TH Kodchasal" panose="02000506000000020004" pitchFamily="2" charset="-34"/>
                <a:cs typeface="TH Kodchasal" panose="02000506000000020004" pitchFamily="2" charset="-34"/>
              </a:rPr>
              <a:t>Possibilities and guidelines for crime prevention using technology: A case study of corruption prevention in Thailand</a:t>
            </a:r>
            <a:endParaRPr sz="3200" b="1" dirty="0">
              <a:solidFill>
                <a:schemeClr val="bg2">
                  <a:lumMod val="50000"/>
                </a:schemeClr>
              </a:solidFill>
              <a:latin typeface="TH Kodchasal" panose="02000506000000020004" pitchFamily="2" charset="-34"/>
              <a:cs typeface="TH Kodchasal" panose="02000506000000020004" pitchFamily="2" charset="-34"/>
            </a:endParaRPr>
          </a:p>
        </p:txBody>
      </p:sp>
      <p:pic>
        <p:nvPicPr>
          <p:cNvPr id="222" name="Google Shape;222;p28"/>
          <p:cNvPicPr preferRelativeResize="0">
            <a:picLocks noGrp="1"/>
          </p:cNvPicPr>
          <p:nvPr>
            <p:ph type="pic" idx="2"/>
          </p:nvPr>
        </p:nvPicPr>
        <p:blipFill rotWithShape="1">
          <a:blip r:embed="rId3">
            <a:alphaModFix/>
          </a:blip>
          <a:srcRect t="11377" b="11384"/>
          <a:stretch/>
        </p:blipFill>
        <p:spPr>
          <a:xfrm>
            <a:off x="6524500" y="252900"/>
            <a:ext cx="2260505" cy="2619602"/>
          </a:xfrm>
          <a:prstGeom prst="rect">
            <a:avLst/>
          </a:prstGeom>
        </p:spPr>
      </p:pic>
      <p:pic>
        <p:nvPicPr>
          <p:cNvPr id="223" name="Google Shape;223;p28"/>
          <p:cNvPicPr preferRelativeResize="0">
            <a:picLocks noGrp="1"/>
          </p:cNvPicPr>
          <p:nvPr>
            <p:ph type="pic" idx="3"/>
          </p:nvPr>
        </p:nvPicPr>
        <p:blipFill rotWithShape="1">
          <a:blip r:embed="rId4">
            <a:alphaModFix/>
          </a:blip>
          <a:srcRect l="21245" r="21240"/>
          <a:stretch/>
        </p:blipFill>
        <p:spPr>
          <a:xfrm>
            <a:off x="5830975" y="2472075"/>
            <a:ext cx="2086799" cy="2418299"/>
          </a:xfrm>
          <a:prstGeom prst="rect">
            <a:avLst/>
          </a:prstGeom>
        </p:spPr>
      </p:pic>
      <p:sp>
        <p:nvSpPr>
          <p:cNvPr id="224" name="Google Shape;224;p28"/>
          <p:cNvSpPr/>
          <p:nvPr/>
        </p:nvSpPr>
        <p:spPr>
          <a:xfrm>
            <a:off x="6271425" y="2095075"/>
            <a:ext cx="570900" cy="57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8"/>
          <p:cNvSpPr/>
          <p:nvPr/>
        </p:nvSpPr>
        <p:spPr>
          <a:xfrm>
            <a:off x="5419175" y="4583775"/>
            <a:ext cx="306600" cy="306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 name="Google Shape;226;p28"/>
          <p:cNvGrpSpPr/>
          <p:nvPr/>
        </p:nvGrpSpPr>
        <p:grpSpPr>
          <a:xfrm>
            <a:off x="-103600" y="-184096"/>
            <a:ext cx="2170800" cy="723600"/>
            <a:chOff x="12850" y="1447250"/>
            <a:chExt cx="2170800" cy="723600"/>
          </a:xfrm>
        </p:grpSpPr>
        <p:sp>
          <p:nvSpPr>
            <p:cNvPr id="227" name="Google Shape;227;p28"/>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8"/>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8"/>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30" name="Google Shape;230;p28"/>
          <p:cNvCxnSpPr/>
          <p:nvPr/>
        </p:nvCxnSpPr>
        <p:spPr>
          <a:xfrm>
            <a:off x="830525" y="3224500"/>
            <a:ext cx="4190400" cy="0"/>
          </a:xfrm>
          <a:prstGeom prst="straightConnector1">
            <a:avLst/>
          </a:prstGeom>
          <a:noFill/>
          <a:ln w="9525" cap="flat" cmpd="sng">
            <a:solidFill>
              <a:schemeClr val="accent1"/>
            </a:solidFill>
            <a:prstDash val="solid"/>
            <a:round/>
            <a:headEnd type="none" w="med" len="med"/>
            <a:tailEnd type="none" w="med" len="med"/>
          </a:ln>
        </p:spPr>
      </p:cxnSp>
      <p:sp>
        <p:nvSpPr>
          <p:cNvPr id="3" name="ชื่อเรื่องรอง 2">
            <a:extLst>
              <a:ext uri="{FF2B5EF4-FFF2-40B4-BE49-F238E27FC236}">
                <a16:creationId xmlns:a16="http://schemas.microsoft.com/office/drawing/2014/main" id="{00096533-FD29-E53C-4910-2E3061412F5E}"/>
              </a:ext>
            </a:extLst>
          </p:cNvPr>
          <p:cNvSpPr>
            <a:spLocks noGrp="1"/>
          </p:cNvSpPr>
          <p:nvPr>
            <p:ph type="subTitle" idx="1"/>
          </p:nvPr>
        </p:nvSpPr>
        <p:spPr>
          <a:xfrm>
            <a:off x="940375" y="4119983"/>
            <a:ext cx="4528800" cy="475800"/>
          </a:xfrm>
        </p:spPr>
        <p:txBody>
          <a:bodyPr/>
          <a:lstStyle/>
          <a:p>
            <a:r>
              <a:rPr lang="en-US" sz="2000" b="1" dirty="0">
                <a:solidFill>
                  <a:schemeClr val="bg2">
                    <a:lumMod val="50000"/>
                  </a:schemeClr>
                </a:solidFill>
                <a:latin typeface="TH Kodchasal" panose="02000506000000020004" pitchFamily="2" charset="-34"/>
                <a:cs typeface="TH Kodchasal" panose="02000506000000020004" pitchFamily="2" charset="-34"/>
              </a:rPr>
              <a:t>Krisda </a:t>
            </a:r>
            <a:r>
              <a:rPr lang="en-US" sz="2000" b="1" dirty="0" err="1">
                <a:solidFill>
                  <a:schemeClr val="bg2">
                    <a:lumMod val="50000"/>
                  </a:schemeClr>
                </a:solidFill>
                <a:latin typeface="TH Kodchasal" panose="02000506000000020004" pitchFamily="2" charset="-34"/>
                <a:cs typeface="TH Kodchasal" panose="02000506000000020004" pitchFamily="2" charset="-34"/>
              </a:rPr>
              <a:t>Saengcharoensap</a:t>
            </a:r>
            <a:r>
              <a:rPr lang="en-US" sz="2000" b="1" dirty="0">
                <a:solidFill>
                  <a:schemeClr val="bg2">
                    <a:lumMod val="50000"/>
                  </a:schemeClr>
                </a:solidFill>
                <a:latin typeface="TH Kodchasal" panose="02000506000000020004" pitchFamily="2" charset="-34"/>
                <a:cs typeface="TH Kodchasal" panose="02000506000000020004" pitchFamily="2" charset="-34"/>
              </a:rPr>
              <a:t>, Ph.D.</a:t>
            </a:r>
          </a:p>
          <a:p>
            <a:r>
              <a:rPr lang="en-US" sz="2000" b="1" dirty="0">
                <a:solidFill>
                  <a:schemeClr val="bg2">
                    <a:lumMod val="50000"/>
                  </a:schemeClr>
                </a:solidFill>
                <a:latin typeface="TH Kodchasal" panose="02000506000000020004" pitchFamily="2" charset="-34"/>
                <a:cs typeface="TH Kodchasal" panose="02000506000000020004" pitchFamily="2" charset="-34"/>
              </a:rPr>
              <a:t>Faculty of Law, </a:t>
            </a:r>
            <a:r>
              <a:rPr lang="en-US" sz="2000" b="1" dirty="0" err="1">
                <a:solidFill>
                  <a:schemeClr val="bg2">
                    <a:lumMod val="50000"/>
                  </a:schemeClr>
                </a:solidFill>
                <a:latin typeface="TH Kodchasal" panose="02000506000000020004" pitchFamily="2" charset="-34"/>
                <a:cs typeface="TH Kodchasal" panose="02000506000000020004" pitchFamily="2" charset="-34"/>
              </a:rPr>
              <a:t>Rangsit</a:t>
            </a:r>
            <a:r>
              <a:rPr lang="en-US" sz="2000" b="1" dirty="0">
                <a:solidFill>
                  <a:schemeClr val="bg2">
                    <a:lumMod val="50000"/>
                  </a:schemeClr>
                </a:solidFill>
                <a:latin typeface="TH Kodchasal" panose="02000506000000020004" pitchFamily="2" charset="-34"/>
                <a:cs typeface="TH Kodchasal" panose="02000506000000020004" pitchFamily="2" charset="-34"/>
              </a:rPr>
              <a:t> University</a:t>
            </a:r>
          </a:p>
        </p:txBody>
      </p:sp>
      <p:pic>
        <p:nvPicPr>
          <p:cNvPr id="4" name="รูปภาพ 3">
            <a:extLst>
              <a:ext uri="{FF2B5EF4-FFF2-40B4-BE49-F238E27FC236}">
                <a16:creationId xmlns:a16="http://schemas.microsoft.com/office/drawing/2014/main" id="{7B801B86-6E1F-395A-AD17-BE5E10501DC7}"/>
              </a:ext>
            </a:extLst>
          </p:cNvPr>
          <p:cNvPicPr>
            <a:picLocks noChangeAspect="1"/>
          </p:cNvPicPr>
          <p:nvPr/>
        </p:nvPicPr>
        <p:blipFill>
          <a:blip r:embed="rId5"/>
          <a:stretch>
            <a:fillRect/>
          </a:stretch>
        </p:blipFill>
        <p:spPr>
          <a:xfrm>
            <a:off x="265860" y="3884447"/>
            <a:ext cx="762066" cy="100592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87634A31-6725-77D8-3FD6-86F300D6ADE7}"/>
            </a:ext>
          </a:extLst>
        </p:cNvPr>
        <p:cNvGrpSpPr/>
        <p:nvPr/>
      </p:nvGrpSpPr>
      <p:grpSpPr>
        <a:xfrm>
          <a:off x="0" y="0"/>
          <a:ext cx="0" cy="0"/>
          <a:chOff x="0" y="0"/>
          <a:chExt cx="0" cy="0"/>
        </a:xfrm>
      </p:grpSpPr>
      <p:grpSp>
        <p:nvGrpSpPr>
          <p:cNvPr id="284" name="Google Shape;284;p31">
            <a:extLst>
              <a:ext uri="{FF2B5EF4-FFF2-40B4-BE49-F238E27FC236}">
                <a16:creationId xmlns:a16="http://schemas.microsoft.com/office/drawing/2014/main" id="{E673F1F7-DE12-F284-FD61-1E585F188208}"/>
              </a:ext>
            </a:extLst>
          </p:cNvPr>
          <p:cNvGrpSpPr/>
          <p:nvPr/>
        </p:nvGrpSpPr>
        <p:grpSpPr>
          <a:xfrm>
            <a:off x="6973200" y="4"/>
            <a:ext cx="2170800" cy="2170850"/>
            <a:chOff x="12850" y="0"/>
            <a:chExt cx="2170800" cy="2170850"/>
          </a:xfrm>
        </p:grpSpPr>
        <p:sp>
          <p:nvSpPr>
            <p:cNvPr id="285" name="Google Shape;285;p31">
              <a:extLst>
                <a:ext uri="{FF2B5EF4-FFF2-40B4-BE49-F238E27FC236}">
                  <a16:creationId xmlns:a16="http://schemas.microsoft.com/office/drawing/2014/main" id="{3EF9216A-4C2D-4A79-6DB4-EC20AD4FAED6}"/>
                </a:ext>
              </a:extLst>
            </p:cNvPr>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a:extLst>
                <a:ext uri="{FF2B5EF4-FFF2-40B4-BE49-F238E27FC236}">
                  <a16:creationId xmlns:a16="http://schemas.microsoft.com/office/drawing/2014/main" id="{9831C876-F8D4-61D5-873C-98D787E8A9CD}"/>
                </a:ext>
              </a:extLst>
            </p:cNvPr>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a:extLst>
                <a:ext uri="{FF2B5EF4-FFF2-40B4-BE49-F238E27FC236}">
                  <a16:creationId xmlns:a16="http://schemas.microsoft.com/office/drawing/2014/main" id="{65A0AA1B-7484-5727-B901-C0C002A2ED76}"/>
                </a:ext>
              </a:extLst>
            </p:cNvPr>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a:extLst>
                <a:ext uri="{FF2B5EF4-FFF2-40B4-BE49-F238E27FC236}">
                  <a16:creationId xmlns:a16="http://schemas.microsoft.com/office/drawing/2014/main" id="{2AD6CBC3-A458-65E1-67E3-51E212F8E576}"/>
                </a:ext>
              </a:extLst>
            </p:cNvPr>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1">
              <a:extLst>
                <a:ext uri="{FF2B5EF4-FFF2-40B4-BE49-F238E27FC236}">
                  <a16:creationId xmlns:a16="http://schemas.microsoft.com/office/drawing/2014/main" id="{0FA11E71-DAD2-EDCC-28AB-A9E7216FA6D6}"/>
                </a:ext>
              </a:extLst>
            </p:cNvPr>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a:extLst>
                <a:ext uri="{FF2B5EF4-FFF2-40B4-BE49-F238E27FC236}">
                  <a16:creationId xmlns:a16="http://schemas.microsoft.com/office/drawing/2014/main" id="{B72141B6-01E1-6B30-4B36-89C66C902C1E}"/>
                </a:ext>
              </a:extLst>
            </p:cNvPr>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a:extLst>
                <a:ext uri="{FF2B5EF4-FFF2-40B4-BE49-F238E27FC236}">
                  <a16:creationId xmlns:a16="http://schemas.microsoft.com/office/drawing/2014/main" id="{BABEF18E-F3A2-678F-BEDF-500A6B4BFAAB}"/>
                </a:ext>
              </a:extLst>
            </p:cNvPr>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a:extLst>
                <a:ext uri="{FF2B5EF4-FFF2-40B4-BE49-F238E27FC236}">
                  <a16:creationId xmlns:a16="http://schemas.microsoft.com/office/drawing/2014/main" id="{3EFD579E-F9F4-64F6-4CC0-7CBCE6F04C14}"/>
                </a:ext>
              </a:extLst>
            </p:cNvPr>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a:extLst>
                <a:ext uri="{FF2B5EF4-FFF2-40B4-BE49-F238E27FC236}">
                  <a16:creationId xmlns:a16="http://schemas.microsoft.com/office/drawing/2014/main" id="{A464BEDC-1060-265E-07B9-6BF8DBFC44EB}"/>
                </a:ext>
              </a:extLst>
            </p:cNvPr>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31">
            <a:extLst>
              <a:ext uri="{FF2B5EF4-FFF2-40B4-BE49-F238E27FC236}">
                <a16:creationId xmlns:a16="http://schemas.microsoft.com/office/drawing/2014/main" id="{149586F4-4ABE-D67D-2C71-40A5A104CBDA}"/>
              </a:ext>
            </a:extLst>
          </p:cNvPr>
          <p:cNvSpPr txBox="1">
            <a:spLocks noGrp="1"/>
          </p:cNvSpPr>
          <p:nvPr>
            <p:ph type="title"/>
          </p:nvPr>
        </p:nvSpPr>
        <p:spPr>
          <a:xfrm>
            <a:off x="463463" y="524550"/>
            <a:ext cx="6576208" cy="72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latin typeface="TH Kodchasal" panose="02000506000000020004" pitchFamily="2" charset="-34"/>
                <a:cs typeface="TH Kodchasal" panose="02000506000000020004" pitchFamily="2" charset="-34"/>
              </a:rPr>
              <a:t>Lack of Integration Among Agencies</a:t>
            </a:r>
            <a:endParaRPr sz="3200" b="1" dirty="0">
              <a:latin typeface="TH Kodchasal" panose="02000506000000020004" pitchFamily="2" charset="-34"/>
              <a:cs typeface="TH Kodchasal" panose="02000506000000020004" pitchFamily="2" charset="-34"/>
            </a:endParaRPr>
          </a:p>
        </p:txBody>
      </p:sp>
      <p:sp>
        <p:nvSpPr>
          <p:cNvPr id="295" name="Google Shape;295;p31">
            <a:extLst>
              <a:ext uri="{FF2B5EF4-FFF2-40B4-BE49-F238E27FC236}">
                <a16:creationId xmlns:a16="http://schemas.microsoft.com/office/drawing/2014/main" id="{F87D9654-3174-6186-2E85-D0DAACF2D2CF}"/>
              </a:ext>
            </a:extLst>
          </p:cNvPr>
          <p:cNvSpPr txBox="1">
            <a:spLocks noGrp="1"/>
          </p:cNvSpPr>
          <p:nvPr>
            <p:ph type="subTitle" idx="1"/>
          </p:nvPr>
        </p:nvSpPr>
        <p:spPr>
          <a:xfrm>
            <a:off x="507218" y="1352811"/>
            <a:ext cx="6162470" cy="3532340"/>
          </a:xfrm>
          <a:prstGeom prst="rect">
            <a:avLst/>
          </a:prstGeom>
        </p:spPr>
        <p:txBody>
          <a:bodyPr spcFirstLastPara="1" wrap="square" lIns="91425" tIns="91425" rIns="91425" bIns="91425" anchor="t" anchorCtr="0">
            <a:noAutofit/>
          </a:bodyPr>
          <a:lstStyle/>
          <a:p>
            <a:pPr marL="285750" lvl="0" indent="-285750" algn="thaiDist" rtl="0">
              <a:spcBef>
                <a:spcPts val="0"/>
              </a:spcBef>
              <a:spcAft>
                <a:spcPts val="0"/>
              </a:spcAft>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Artificial Intelligence (AI) / Big Data</a:t>
            </a:r>
          </a:p>
          <a:p>
            <a:pPr marL="742950" lvl="1" indent="-285750" algn="thaiDist">
              <a:spcBef>
                <a:spcPts val="0"/>
              </a:spcBef>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Gathering such data requires serious collaboration and integrated efforts from various agencies</a:t>
            </a:r>
          </a:p>
          <a:p>
            <a:pPr marL="285750" lvl="0" indent="-285750" algn="thaiDist" rtl="0">
              <a:spcBef>
                <a:spcPts val="0"/>
              </a:spcBef>
              <a:spcAft>
                <a:spcPts val="0"/>
              </a:spcAft>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The operations of government agencies in Thailand tend to work independently</a:t>
            </a:r>
          </a:p>
          <a:p>
            <a:pPr marL="742950" lvl="1" indent="-285750" algn="thaiDist">
              <a:spcBef>
                <a:spcPts val="0"/>
              </a:spcBef>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Sharing information only within their own departments</a:t>
            </a:r>
            <a:endParaRPr sz="2400" dirty="0">
              <a:latin typeface="TH Kodchasal" panose="02000506000000020004" pitchFamily="2" charset="-34"/>
              <a:cs typeface="TH Kodchasal" panose="02000506000000020004" pitchFamily="2" charset="-34"/>
            </a:endParaRPr>
          </a:p>
        </p:txBody>
      </p:sp>
      <p:sp>
        <p:nvSpPr>
          <p:cNvPr id="297" name="Google Shape;297;p31">
            <a:extLst>
              <a:ext uri="{FF2B5EF4-FFF2-40B4-BE49-F238E27FC236}">
                <a16:creationId xmlns:a16="http://schemas.microsoft.com/office/drawing/2014/main" id="{106EF1E7-E58F-66E7-B9D3-26761108D5F5}"/>
              </a:ext>
            </a:extLst>
          </p:cNvPr>
          <p:cNvSpPr/>
          <p:nvPr/>
        </p:nvSpPr>
        <p:spPr>
          <a:xfrm>
            <a:off x="7097101" y="3015144"/>
            <a:ext cx="237899" cy="207673"/>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a:extLst>
              <a:ext uri="{FF2B5EF4-FFF2-40B4-BE49-F238E27FC236}">
                <a16:creationId xmlns:a16="http://schemas.microsoft.com/office/drawing/2014/main" id="{CAA63E01-76CC-ED39-FBEE-386DB4B5774D}"/>
              </a:ext>
            </a:extLst>
          </p:cNvPr>
          <p:cNvSpPr/>
          <p:nvPr/>
        </p:nvSpPr>
        <p:spPr>
          <a:xfrm>
            <a:off x="8782200" y="4673051"/>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ตัวแทนรูปภาพ 3">
            <a:extLst>
              <a:ext uri="{FF2B5EF4-FFF2-40B4-BE49-F238E27FC236}">
                <a16:creationId xmlns:a16="http://schemas.microsoft.com/office/drawing/2014/main" id="{AE6E2DC2-2AF0-9565-E6B0-60DAFE8ADEFB}"/>
              </a:ext>
            </a:extLst>
          </p:cNvPr>
          <p:cNvPicPr>
            <a:picLocks noGrp="1" noChangeAspect="1"/>
          </p:cNvPicPr>
          <p:nvPr>
            <p:ph type="pic" idx="2"/>
          </p:nvPr>
        </p:nvPicPr>
        <p:blipFill>
          <a:blip r:embed="rId3"/>
          <a:srcRect l="1099" r="1099"/>
          <a:stretch>
            <a:fillRect/>
          </a:stretch>
        </p:blipFill>
        <p:spPr>
          <a:xfrm>
            <a:off x="7279122" y="3143211"/>
            <a:ext cx="1558956" cy="1612479"/>
          </a:xfrm>
          <a:prstGeom prst="rect">
            <a:avLst/>
          </a:prstGeom>
        </p:spPr>
      </p:pic>
    </p:spTree>
    <p:extLst>
      <p:ext uri="{BB962C8B-B14F-4D97-AF65-F5344CB8AC3E}">
        <p14:creationId xmlns:p14="http://schemas.microsoft.com/office/powerpoint/2010/main" val="3631801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75614236-26D8-3EC0-0A4C-B21A41328EA8}"/>
            </a:ext>
          </a:extLst>
        </p:cNvPr>
        <p:cNvGrpSpPr/>
        <p:nvPr/>
      </p:nvGrpSpPr>
      <p:grpSpPr>
        <a:xfrm>
          <a:off x="0" y="0"/>
          <a:ext cx="0" cy="0"/>
          <a:chOff x="0" y="0"/>
          <a:chExt cx="0" cy="0"/>
        </a:xfrm>
      </p:grpSpPr>
      <p:grpSp>
        <p:nvGrpSpPr>
          <p:cNvPr id="284" name="Google Shape;284;p31">
            <a:extLst>
              <a:ext uri="{FF2B5EF4-FFF2-40B4-BE49-F238E27FC236}">
                <a16:creationId xmlns:a16="http://schemas.microsoft.com/office/drawing/2014/main" id="{D6BB5183-9CAD-C978-5024-3C83839BA5CD}"/>
              </a:ext>
            </a:extLst>
          </p:cNvPr>
          <p:cNvGrpSpPr/>
          <p:nvPr/>
        </p:nvGrpSpPr>
        <p:grpSpPr>
          <a:xfrm>
            <a:off x="6973200" y="4"/>
            <a:ext cx="2170800" cy="2170850"/>
            <a:chOff x="12850" y="0"/>
            <a:chExt cx="2170800" cy="2170850"/>
          </a:xfrm>
        </p:grpSpPr>
        <p:sp>
          <p:nvSpPr>
            <p:cNvPr id="285" name="Google Shape;285;p31">
              <a:extLst>
                <a:ext uri="{FF2B5EF4-FFF2-40B4-BE49-F238E27FC236}">
                  <a16:creationId xmlns:a16="http://schemas.microsoft.com/office/drawing/2014/main" id="{9C86B674-C12B-0391-DBB4-22781F6847F4}"/>
                </a:ext>
              </a:extLst>
            </p:cNvPr>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a:extLst>
                <a:ext uri="{FF2B5EF4-FFF2-40B4-BE49-F238E27FC236}">
                  <a16:creationId xmlns:a16="http://schemas.microsoft.com/office/drawing/2014/main" id="{AD768DD3-311E-ED9A-A832-4235B6E4E762}"/>
                </a:ext>
              </a:extLst>
            </p:cNvPr>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a:extLst>
                <a:ext uri="{FF2B5EF4-FFF2-40B4-BE49-F238E27FC236}">
                  <a16:creationId xmlns:a16="http://schemas.microsoft.com/office/drawing/2014/main" id="{BBF59776-211A-A48A-B650-12897BB54926}"/>
                </a:ext>
              </a:extLst>
            </p:cNvPr>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a:extLst>
                <a:ext uri="{FF2B5EF4-FFF2-40B4-BE49-F238E27FC236}">
                  <a16:creationId xmlns:a16="http://schemas.microsoft.com/office/drawing/2014/main" id="{64CC68BA-6814-0F4B-846C-63754326AC0B}"/>
                </a:ext>
              </a:extLst>
            </p:cNvPr>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1">
              <a:extLst>
                <a:ext uri="{FF2B5EF4-FFF2-40B4-BE49-F238E27FC236}">
                  <a16:creationId xmlns:a16="http://schemas.microsoft.com/office/drawing/2014/main" id="{009E8B17-DE95-E86B-3BEF-A2DE61566819}"/>
                </a:ext>
              </a:extLst>
            </p:cNvPr>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a:extLst>
                <a:ext uri="{FF2B5EF4-FFF2-40B4-BE49-F238E27FC236}">
                  <a16:creationId xmlns:a16="http://schemas.microsoft.com/office/drawing/2014/main" id="{F9EF3DC4-2A27-B542-F6C6-7A9B049D64FE}"/>
                </a:ext>
              </a:extLst>
            </p:cNvPr>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a:extLst>
                <a:ext uri="{FF2B5EF4-FFF2-40B4-BE49-F238E27FC236}">
                  <a16:creationId xmlns:a16="http://schemas.microsoft.com/office/drawing/2014/main" id="{FA957643-5863-77FC-27AD-B11DA4B10C56}"/>
                </a:ext>
              </a:extLst>
            </p:cNvPr>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a:extLst>
                <a:ext uri="{FF2B5EF4-FFF2-40B4-BE49-F238E27FC236}">
                  <a16:creationId xmlns:a16="http://schemas.microsoft.com/office/drawing/2014/main" id="{38A96084-88B6-CF1E-C2B2-B118740AC35C}"/>
                </a:ext>
              </a:extLst>
            </p:cNvPr>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a:extLst>
                <a:ext uri="{FF2B5EF4-FFF2-40B4-BE49-F238E27FC236}">
                  <a16:creationId xmlns:a16="http://schemas.microsoft.com/office/drawing/2014/main" id="{1905FBC1-F9CB-0FC6-1D17-61FC2AB2010F}"/>
                </a:ext>
              </a:extLst>
            </p:cNvPr>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31">
            <a:extLst>
              <a:ext uri="{FF2B5EF4-FFF2-40B4-BE49-F238E27FC236}">
                <a16:creationId xmlns:a16="http://schemas.microsoft.com/office/drawing/2014/main" id="{3E29FC20-81D4-141D-D251-209671D855FB}"/>
              </a:ext>
            </a:extLst>
          </p:cNvPr>
          <p:cNvSpPr txBox="1">
            <a:spLocks noGrp="1"/>
          </p:cNvSpPr>
          <p:nvPr>
            <p:ph type="title"/>
          </p:nvPr>
        </p:nvSpPr>
        <p:spPr>
          <a:xfrm>
            <a:off x="463463" y="524550"/>
            <a:ext cx="6576208" cy="72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latin typeface="TH Kodchasal" panose="02000506000000020004" pitchFamily="2" charset="-34"/>
                <a:cs typeface="TH Kodchasal" panose="02000506000000020004" pitchFamily="2" charset="-34"/>
              </a:rPr>
              <a:t>Lack of Knowledge and Negative Attitudes </a:t>
            </a:r>
            <a:endParaRPr sz="3200" b="1" dirty="0">
              <a:latin typeface="TH Kodchasal" panose="02000506000000020004" pitchFamily="2" charset="-34"/>
              <a:cs typeface="TH Kodchasal" panose="02000506000000020004" pitchFamily="2" charset="-34"/>
            </a:endParaRPr>
          </a:p>
        </p:txBody>
      </p:sp>
      <p:sp>
        <p:nvSpPr>
          <p:cNvPr id="295" name="Google Shape;295;p31">
            <a:extLst>
              <a:ext uri="{FF2B5EF4-FFF2-40B4-BE49-F238E27FC236}">
                <a16:creationId xmlns:a16="http://schemas.microsoft.com/office/drawing/2014/main" id="{0D103837-A175-B85C-183B-78E338D6AF25}"/>
              </a:ext>
            </a:extLst>
          </p:cNvPr>
          <p:cNvSpPr txBox="1">
            <a:spLocks noGrp="1"/>
          </p:cNvSpPr>
          <p:nvPr>
            <p:ph type="subTitle" idx="1"/>
          </p:nvPr>
        </p:nvSpPr>
        <p:spPr>
          <a:xfrm>
            <a:off x="507218" y="1352811"/>
            <a:ext cx="6162470" cy="3532340"/>
          </a:xfrm>
          <a:prstGeom prst="rect">
            <a:avLst/>
          </a:prstGeom>
        </p:spPr>
        <p:txBody>
          <a:bodyPr spcFirstLastPara="1" wrap="square" lIns="91425" tIns="91425" rIns="91425" bIns="91425" anchor="t" anchorCtr="0">
            <a:noAutofit/>
          </a:bodyPr>
          <a:lstStyle/>
          <a:p>
            <a:pPr marL="285750" lvl="0" indent="-285750" algn="thaiDist" rtl="0">
              <a:spcBef>
                <a:spcPts val="0"/>
              </a:spcBef>
              <a:spcAft>
                <a:spcPts val="0"/>
              </a:spcAft>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Many officials may possess a limited understanding of certain technological aspects, particularly with complex new technologies</a:t>
            </a:r>
          </a:p>
          <a:p>
            <a:pPr marL="285750" lvl="0" indent="-285750" algn="thaiDist" rtl="0">
              <a:spcBef>
                <a:spcPts val="0"/>
              </a:spcBef>
              <a:spcAft>
                <a:spcPts val="0"/>
              </a:spcAft>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The process of data collection necessitates significant time and personnel, which may be viewed as an additional burden on staff</a:t>
            </a:r>
          </a:p>
          <a:p>
            <a:pPr marL="285750" lvl="0" indent="-285750" algn="thaiDist" rtl="0">
              <a:spcBef>
                <a:spcPts val="0"/>
              </a:spcBef>
              <a:spcAft>
                <a:spcPts val="0"/>
              </a:spcAft>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Gathering data to create the big data may uncover evidence related to past corrupt activities</a:t>
            </a:r>
            <a:endParaRPr sz="2400" dirty="0">
              <a:latin typeface="TH Kodchasal" panose="02000506000000020004" pitchFamily="2" charset="-34"/>
              <a:cs typeface="TH Kodchasal" panose="02000506000000020004" pitchFamily="2" charset="-34"/>
            </a:endParaRPr>
          </a:p>
        </p:txBody>
      </p:sp>
      <p:sp>
        <p:nvSpPr>
          <p:cNvPr id="297" name="Google Shape;297;p31">
            <a:extLst>
              <a:ext uri="{FF2B5EF4-FFF2-40B4-BE49-F238E27FC236}">
                <a16:creationId xmlns:a16="http://schemas.microsoft.com/office/drawing/2014/main" id="{452C920D-88A1-AEE0-8059-430510D04FAD}"/>
              </a:ext>
            </a:extLst>
          </p:cNvPr>
          <p:cNvSpPr/>
          <p:nvPr/>
        </p:nvSpPr>
        <p:spPr>
          <a:xfrm>
            <a:off x="7097101" y="3015144"/>
            <a:ext cx="237899" cy="207673"/>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a:extLst>
              <a:ext uri="{FF2B5EF4-FFF2-40B4-BE49-F238E27FC236}">
                <a16:creationId xmlns:a16="http://schemas.microsoft.com/office/drawing/2014/main" id="{E503758F-BA95-02D0-79B1-5D86CBA8B77A}"/>
              </a:ext>
            </a:extLst>
          </p:cNvPr>
          <p:cNvSpPr/>
          <p:nvPr/>
        </p:nvSpPr>
        <p:spPr>
          <a:xfrm>
            <a:off x="8782200" y="4673051"/>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ตัวแทนรูปภาพ 3">
            <a:extLst>
              <a:ext uri="{FF2B5EF4-FFF2-40B4-BE49-F238E27FC236}">
                <a16:creationId xmlns:a16="http://schemas.microsoft.com/office/drawing/2014/main" id="{20C26DF6-E5AF-E4F5-203A-BBB491D4E0D4}"/>
              </a:ext>
            </a:extLst>
          </p:cNvPr>
          <p:cNvPicPr>
            <a:picLocks noGrp="1" noChangeAspect="1"/>
          </p:cNvPicPr>
          <p:nvPr>
            <p:ph type="pic" idx="2"/>
          </p:nvPr>
        </p:nvPicPr>
        <p:blipFill>
          <a:blip r:embed="rId3"/>
          <a:srcRect l="1099" r="1099"/>
          <a:stretch>
            <a:fillRect/>
          </a:stretch>
        </p:blipFill>
        <p:spPr>
          <a:xfrm>
            <a:off x="7279122" y="3143211"/>
            <a:ext cx="1558956" cy="1612479"/>
          </a:xfrm>
          <a:prstGeom prst="rect">
            <a:avLst/>
          </a:prstGeom>
        </p:spPr>
      </p:pic>
    </p:spTree>
    <p:extLst>
      <p:ext uri="{BB962C8B-B14F-4D97-AF65-F5344CB8AC3E}">
        <p14:creationId xmlns:p14="http://schemas.microsoft.com/office/powerpoint/2010/main" val="2254973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a:extLst>
            <a:ext uri="{FF2B5EF4-FFF2-40B4-BE49-F238E27FC236}">
              <a16:creationId xmlns:a16="http://schemas.microsoft.com/office/drawing/2014/main" id="{15E4A41A-67E7-5462-61D3-C70EEFE66633}"/>
            </a:ext>
          </a:extLst>
        </p:cNvPr>
        <p:cNvGrpSpPr/>
        <p:nvPr/>
      </p:nvGrpSpPr>
      <p:grpSpPr>
        <a:xfrm>
          <a:off x="0" y="0"/>
          <a:ext cx="0" cy="0"/>
          <a:chOff x="0" y="0"/>
          <a:chExt cx="0" cy="0"/>
        </a:xfrm>
      </p:grpSpPr>
      <p:grpSp>
        <p:nvGrpSpPr>
          <p:cNvPr id="303" name="Google Shape;303;p32">
            <a:extLst>
              <a:ext uri="{FF2B5EF4-FFF2-40B4-BE49-F238E27FC236}">
                <a16:creationId xmlns:a16="http://schemas.microsoft.com/office/drawing/2014/main" id="{05EBB28C-6552-180D-752D-237AD578E35F}"/>
              </a:ext>
            </a:extLst>
          </p:cNvPr>
          <p:cNvGrpSpPr/>
          <p:nvPr/>
        </p:nvGrpSpPr>
        <p:grpSpPr>
          <a:xfrm>
            <a:off x="0" y="4"/>
            <a:ext cx="2170800" cy="2170850"/>
            <a:chOff x="12850" y="0"/>
            <a:chExt cx="2170800" cy="2170850"/>
          </a:xfrm>
        </p:grpSpPr>
        <p:sp>
          <p:nvSpPr>
            <p:cNvPr id="304" name="Google Shape;304;p32">
              <a:extLst>
                <a:ext uri="{FF2B5EF4-FFF2-40B4-BE49-F238E27FC236}">
                  <a16:creationId xmlns:a16="http://schemas.microsoft.com/office/drawing/2014/main" id="{7C7CBB93-03FF-1AA1-E656-7471B7DF5E5A}"/>
                </a:ext>
              </a:extLst>
            </p:cNvPr>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a:extLst>
                <a:ext uri="{FF2B5EF4-FFF2-40B4-BE49-F238E27FC236}">
                  <a16:creationId xmlns:a16="http://schemas.microsoft.com/office/drawing/2014/main" id="{E853D2A7-3C95-C208-7F0A-AEDCE2BF3B6B}"/>
                </a:ext>
              </a:extLst>
            </p:cNvPr>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2">
              <a:extLst>
                <a:ext uri="{FF2B5EF4-FFF2-40B4-BE49-F238E27FC236}">
                  <a16:creationId xmlns:a16="http://schemas.microsoft.com/office/drawing/2014/main" id="{9DC1D828-9E66-6BBD-1384-CE405259F25B}"/>
                </a:ext>
              </a:extLst>
            </p:cNvPr>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2">
              <a:extLst>
                <a:ext uri="{FF2B5EF4-FFF2-40B4-BE49-F238E27FC236}">
                  <a16:creationId xmlns:a16="http://schemas.microsoft.com/office/drawing/2014/main" id="{99AE5257-2D2D-CAFA-51A3-5910753304A8}"/>
                </a:ext>
              </a:extLst>
            </p:cNvPr>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2">
              <a:extLst>
                <a:ext uri="{FF2B5EF4-FFF2-40B4-BE49-F238E27FC236}">
                  <a16:creationId xmlns:a16="http://schemas.microsoft.com/office/drawing/2014/main" id="{453796D8-98DD-64F1-21A0-A444FB7C50C5}"/>
                </a:ext>
              </a:extLst>
            </p:cNvPr>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2">
              <a:extLst>
                <a:ext uri="{FF2B5EF4-FFF2-40B4-BE49-F238E27FC236}">
                  <a16:creationId xmlns:a16="http://schemas.microsoft.com/office/drawing/2014/main" id="{4FE09788-91E0-3F73-6718-361611A00848}"/>
                </a:ext>
              </a:extLst>
            </p:cNvPr>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2">
              <a:extLst>
                <a:ext uri="{FF2B5EF4-FFF2-40B4-BE49-F238E27FC236}">
                  <a16:creationId xmlns:a16="http://schemas.microsoft.com/office/drawing/2014/main" id="{EC7F2775-9940-6FAF-1394-40AD94A4A811}"/>
                </a:ext>
              </a:extLst>
            </p:cNvPr>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2">
              <a:extLst>
                <a:ext uri="{FF2B5EF4-FFF2-40B4-BE49-F238E27FC236}">
                  <a16:creationId xmlns:a16="http://schemas.microsoft.com/office/drawing/2014/main" id="{188AADC4-17AA-C678-ACA3-938855717681}"/>
                </a:ext>
              </a:extLst>
            </p:cNvPr>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2">
              <a:extLst>
                <a:ext uri="{FF2B5EF4-FFF2-40B4-BE49-F238E27FC236}">
                  <a16:creationId xmlns:a16="http://schemas.microsoft.com/office/drawing/2014/main" id="{2F1E6B2C-EAC7-ADBF-2136-D1E528ED7AE5}"/>
                </a:ext>
              </a:extLst>
            </p:cNvPr>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32">
            <a:extLst>
              <a:ext uri="{FF2B5EF4-FFF2-40B4-BE49-F238E27FC236}">
                <a16:creationId xmlns:a16="http://schemas.microsoft.com/office/drawing/2014/main" id="{20BD8D97-310B-E417-25D6-0959B393B74A}"/>
              </a:ext>
            </a:extLst>
          </p:cNvPr>
          <p:cNvSpPr txBox="1">
            <a:spLocks noGrp="1"/>
          </p:cNvSpPr>
          <p:nvPr>
            <p:ph type="title"/>
          </p:nvPr>
        </p:nvSpPr>
        <p:spPr>
          <a:xfrm>
            <a:off x="2007253" y="3511026"/>
            <a:ext cx="6638794" cy="1283674"/>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2900" b="1" dirty="0">
                <a:solidFill>
                  <a:schemeClr val="bg2">
                    <a:lumMod val="50000"/>
                  </a:schemeClr>
                </a:solidFill>
                <a:latin typeface="TH Kodchasal" panose="02000506000000020004" pitchFamily="2" charset="-34"/>
                <a:cs typeface="TH Kodchasal" panose="02000506000000020004" pitchFamily="2" charset="-34"/>
              </a:rPr>
              <a:t>Appropriate Approaches for Implementing Technology to Address Corruption Issues in Thailand</a:t>
            </a:r>
            <a:endParaRPr sz="2900" b="1" dirty="0">
              <a:solidFill>
                <a:schemeClr val="bg2">
                  <a:lumMod val="50000"/>
                </a:schemeClr>
              </a:solidFill>
              <a:latin typeface="TH Kodchasal" panose="02000506000000020004" pitchFamily="2" charset="-34"/>
              <a:cs typeface="TH Kodchasal" panose="02000506000000020004" pitchFamily="2" charset="-34"/>
            </a:endParaRPr>
          </a:p>
        </p:txBody>
      </p:sp>
      <p:pic>
        <p:nvPicPr>
          <p:cNvPr id="315" name="Google Shape;315;p32">
            <a:extLst>
              <a:ext uri="{FF2B5EF4-FFF2-40B4-BE49-F238E27FC236}">
                <a16:creationId xmlns:a16="http://schemas.microsoft.com/office/drawing/2014/main" id="{EEF9D485-1D65-699C-807C-82170D76DA61}"/>
              </a:ext>
            </a:extLst>
          </p:cNvPr>
          <p:cNvPicPr preferRelativeResize="0">
            <a:picLocks noGrp="1"/>
          </p:cNvPicPr>
          <p:nvPr>
            <p:ph type="pic" idx="3"/>
          </p:nvPr>
        </p:nvPicPr>
        <p:blipFill rotWithShape="1">
          <a:blip r:embed="rId3">
            <a:alphaModFix/>
          </a:blip>
          <a:srcRect l="9819" r="9819"/>
          <a:stretch/>
        </p:blipFill>
        <p:spPr>
          <a:xfrm>
            <a:off x="713225" y="1996833"/>
            <a:ext cx="1945982" cy="2580004"/>
          </a:xfrm>
          <a:prstGeom prst="rect">
            <a:avLst/>
          </a:prstGeom>
        </p:spPr>
      </p:pic>
      <p:pic>
        <p:nvPicPr>
          <p:cNvPr id="316" name="Google Shape;316;p32">
            <a:extLst>
              <a:ext uri="{FF2B5EF4-FFF2-40B4-BE49-F238E27FC236}">
                <a16:creationId xmlns:a16="http://schemas.microsoft.com/office/drawing/2014/main" id="{2849A6A8-0363-D40D-6833-89D130AE63EE}"/>
              </a:ext>
            </a:extLst>
          </p:cNvPr>
          <p:cNvPicPr preferRelativeResize="0">
            <a:picLocks noGrp="1"/>
          </p:cNvPicPr>
          <p:nvPr>
            <p:ph type="pic" idx="4"/>
          </p:nvPr>
        </p:nvPicPr>
        <p:blipFill rotWithShape="1">
          <a:blip r:embed="rId4">
            <a:alphaModFix/>
          </a:blip>
          <a:srcRect l="16106" r="16106"/>
          <a:stretch/>
        </p:blipFill>
        <p:spPr>
          <a:xfrm>
            <a:off x="2470950" y="656661"/>
            <a:ext cx="2553498" cy="2514207"/>
          </a:xfrm>
          <a:prstGeom prst="rect">
            <a:avLst/>
          </a:prstGeom>
        </p:spPr>
      </p:pic>
      <p:sp>
        <p:nvSpPr>
          <p:cNvPr id="317" name="Google Shape;317;p32">
            <a:extLst>
              <a:ext uri="{FF2B5EF4-FFF2-40B4-BE49-F238E27FC236}">
                <a16:creationId xmlns:a16="http://schemas.microsoft.com/office/drawing/2014/main" id="{0EA2AC64-3B4B-934D-A20A-4DCD28564000}"/>
              </a:ext>
            </a:extLst>
          </p:cNvPr>
          <p:cNvSpPr/>
          <p:nvPr/>
        </p:nvSpPr>
        <p:spPr>
          <a:xfrm>
            <a:off x="2470950" y="2955561"/>
            <a:ext cx="422400" cy="42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2">
            <a:extLst>
              <a:ext uri="{FF2B5EF4-FFF2-40B4-BE49-F238E27FC236}">
                <a16:creationId xmlns:a16="http://schemas.microsoft.com/office/drawing/2014/main" id="{8DCAD586-8837-956B-90FA-CEECF2217F92}"/>
              </a:ext>
            </a:extLst>
          </p:cNvPr>
          <p:cNvSpPr/>
          <p:nvPr/>
        </p:nvSpPr>
        <p:spPr>
          <a:xfrm>
            <a:off x="5114550" y="656650"/>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936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7ABAA12F-4DAB-2636-BB90-C83836865C60}"/>
            </a:ext>
          </a:extLst>
        </p:cNvPr>
        <p:cNvGrpSpPr/>
        <p:nvPr/>
      </p:nvGrpSpPr>
      <p:grpSpPr>
        <a:xfrm>
          <a:off x="0" y="0"/>
          <a:ext cx="0" cy="0"/>
          <a:chOff x="0" y="0"/>
          <a:chExt cx="0" cy="0"/>
        </a:xfrm>
      </p:grpSpPr>
      <p:grpSp>
        <p:nvGrpSpPr>
          <p:cNvPr id="284" name="Google Shape;284;p31">
            <a:extLst>
              <a:ext uri="{FF2B5EF4-FFF2-40B4-BE49-F238E27FC236}">
                <a16:creationId xmlns:a16="http://schemas.microsoft.com/office/drawing/2014/main" id="{F225DBEE-A68C-CBD0-1ADE-C4B539251D0E}"/>
              </a:ext>
            </a:extLst>
          </p:cNvPr>
          <p:cNvGrpSpPr/>
          <p:nvPr/>
        </p:nvGrpSpPr>
        <p:grpSpPr>
          <a:xfrm>
            <a:off x="6973200" y="4"/>
            <a:ext cx="2170800" cy="2170850"/>
            <a:chOff x="12850" y="0"/>
            <a:chExt cx="2170800" cy="2170850"/>
          </a:xfrm>
        </p:grpSpPr>
        <p:sp>
          <p:nvSpPr>
            <p:cNvPr id="285" name="Google Shape;285;p31">
              <a:extLst>
                <a:ext uri="{FF2B5EF4-FFF2-40B4-BE49-F238E27FC236}">
                  <a16:creationId xmlns:a16="http://schemas.microsoft.com/office/drawing/2014/main" id="{CC61DBAF-9680-4B65-D404-9688806D5A50}"/>
                </a:ext>
              </a:extLst>
            </p:cNvPr>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a:extLst>
                <a:ext uri="{FF2B5EF4-FFF2-40B4-BE49-F238E27FC236}">
                  <a16:creationId xmlns:a16="http://schemas.microsoft.com/office/drawing/2014/main" id="{6E832554-B30D-90DA-E560-8E2BAED1BD98}"/>
                </a:ext>
              </a:extLst>
            </p:cNvPr>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a:extLst>
                <a:ext uri="{FF2B5EF4-FFF2-40B4-BE49-F238E27FC236}">
                  <a16:creationId xmlns:a16="http://schemas.microsoft.com/office/drawing/2014/main" id="{B26B527E-B681-0D42-3F44-19F21174B9E4}"/>
                </a:ext>
              </a:extLst>
            </p:cNvPr>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a:extLst>
                <a:ext uri="{FF2B5EF4-FFF2-40B4-BE49-F238E27FC236}">
                  <a16:creationId xmlns:a16="http://schemas.microsoft.com/office/drawing/2014/main" id="{140387BC-4725-2FF7-64A7-DA0BD3B9AB99}"/>
                </a:ext>
              </a:extLst>
            </p:cNvPr>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1">
              <a:extLst>
                <a:ext uri="{FF2B5EF4-FFF2-40B4-BE49-F238E27FC236}">
                  <a16:creationId xmlns:a16="http://schemas.microsoft.com/office/drawing/2014/main" id="{685013D6-073F-98F6-BEFE-F94633A3353F}"/>
                </a:ext>
              </a:extLst>
            </p:cNvPr>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a:extLst>
                <a:ext uri="{FF2B5EF4-FFF2-40B4-BE49-F238E27FC236}">
                  <a16:creationId xmlns:a16="http://schemas.microsoft.com/office/drawing/2014/main" id="{85883EF2-143D-C75F-E091-596AEF8EF46B}"/>
                </a:ext>
              </a:extLst>
            </p:cNvPr>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a:extLst>
                <a:ext uri="{FF2B5EF4-FFF2-40B4-BE49-F238E27FC236}">
                  <a16:creationId xmlns:a16="http://schemas.microsoft.com/office/drawing/2014/main" id="{8538E558-8856-8562-6DCC-F615D81ECB9D}"/>
                </a:ext>
              </a:extLst>
            </p:cNvPr>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a:extLst>
                <a:ext uri="{FF2B5EF4-FFF2-40B4-BE49-F238E27FC236}">
                  <a16:creationId xmlns:a16="http://schemas.microsoft.com/office/drawing/2014/main" id="{C8D5A2EC-6553-9B74-6CCB-D7B16410CF63}"/>
                </a:ext>
              </a:extLst>
            </p:cNvPr>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a:extLst>
                <a:ext uri="{FF2B5EF4-FFF2-40B4-BE49-F238E27FC236}">
                  <a16:creationId xmlns:a16="http://schemas.microsoft.com/office/drawing/2014/main" id="{9FECB05E-25A2-26F6-27CB-CBF39A5216AE}"/>
                </a:ext>
              </a:extLst>
            </p:cNvPr>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31">
            <a:extLst>
              <a:ext uri="{FF2B5EF4-FFF2-40B4-BE49-F238E27FC236}">
                <a16:creationId xmlns:a16="http://schemas.microsoft.com/office/drawing/2014/main" id="{157D09A6-3121-4620-6BE3-8D9E73410750}"/>
              </a:ext>
            </a:extLst>
          </p:cNvPr>
          <p:cNvSpPr txBox="1">
            <a:spLocks noGrp="1"/>
          </p:cNvSpPr>
          <p:nvPr>
            <p:ph type="title"/>
          </p:nvPr>
        </p:nvSpPr>
        <p:spPr>
          <a:xfrm>
            <a:off x="463462" y="524550"/>
            <a:ext cx="8530838" cy="72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a:latin typeface="TH Kodchasal" panose="02000506000000020004" pitchFamily="2" charset="-34"/>
                <a:cs typeface="TH Kodchasal" panose="02000506000000020004" pitchFamily="2" charset="-34"/>
              </a:rPr>
              <a:t>Appropriate Approaches for Implementing Technology to Address Corruption Issues in Thailand</a:t>
            </a:r>
            <a:endParaRPr sz="2800" b="1" dirty="0">
              <a:latin typeface="TH Kodchasal" panose="02000506000000020004" pitchFamily="2" charset="-34"/>
              <a:cs typeface="TH Kodchasal" panose="02000506000000020004" pitchFamily="2" charset="-34"/>
            </a:endParaRPr>
          </a:p>
        </p:txBody>
      </p:sp>
      <p:sp>
        <p:nvSpPr>
          <p:cNvPr id="295" name="Google Shape;295;p31">
            <a:extLst>
              <a:ext uri="{FF2B5EF4-FFF2-40B4-BE49-F238E27FC236}">
                <a16:creationId xmlns:a16="http://schemas.microsoft.com/office/drawing/2014/main" id="{B147EE14-3D4B-40B8-E0C3-319AC5196522}"/>
              </a:ext>
            </a:extLst>
          </p:cNvPr>
          <p:cNvSpPr txBox="1">
            <a:spLocks noGrp="1"/>
          </p:cNvSpPr>
          <p:nvPr>
            <p:ph type="subTitle" idx="1"/>
          </p:nvPr>
        </p:nvSpPr>
        <p:spPr>
          <a:xfrm>
            <a:off x="507218" y="1540701"/>
            <a:ext cx="6162470" cy="3344450"/>
          </a:xfrm>
          <a:prstGeom prst="rect">
            <a:avLst/>
          </a:prstGeom>
        </p:spPr>
        <p:txBody>
          <a:bodyPr spcFirstLastPara="1" wrap="square" lIns="91425" tIns="91425" rIns="91425" bIns="91425" anchor="t" anchorCtr="0">
            <a:noAutofit/>
          </a:bodyPr>
          <a:lstStyle/>
          <a:p>
            <a:pPr marL="285750" lvl="0" indent="-285750" algn="thaiDist" rtl="0">
              <a:spcBef>
                <a:spcPts val="0"/>
              </a:spcBef>
              <a:spcAft>
                <a:spcPts val="0"/>
              </a:spcAft>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Strategies for Engaging Citizens in Corruption Oversight Using Current Communication Technology</a:t>
            </a:r>
          </a:p>
          <a:p>
            <a:pPr marL="285750" lvl="0" indent="-285750" algn="thaiDist" rtl="0">
              <a:spcBef>
                <a:spcPts val="0"/>
              </a:spcBef>
              <a:spcAft>
                <a:spcPts val="0"/>
              </a:spcAft>
              <a:buClr>
                <a:schemeClr val="dk1"/>
              </a:buClr>
              <a:buSzPts val="1100"/>
              <a:buFont typeface="Arial" panose="020B0604020202020204" pitchFamily="34" charset="0"/>
              <a:buChar char="•"/>
            </a:pPr>
            <a:endParaRPr lang="en-US" sz="2400" dirty="0">
              <a:latin typeface="TH Kodchasal" panose="02000506000000020004" pitchFamily="2" charset="-34"/>
              <a:cs typeface="TH Kodchasal" panose="02000506000000020004" pitchFamily="2" charset="-34"/>
            </a:endParaRPr>
          </a:p>
          <a:p>
            <a:pPr marL="285750" lvl="0" indent="-285750" algn="thaiDist" rtl="0">
              <a:spcBef>
                <a:spcPts val="0"/>
              </a:spcBef>
              <a:spcAft>
                <a:spcPts val="0"/>
              </a:spcAft>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Utilizing Technology as the Primary Channel for Payment of Services, Fines, and Fees</a:t>
            </a:r>
          </a:p>
          <a:p>
            <a:pPr marL="285750" lvl="0" indent="-285750" algn="thaiDist" rtl="0">
              <a:spcBef>
                <a:spcPts val="0"/>
              </a:spcBef>
              <a:spcAft>
                <a:spcPts val="0"/>
              </a:spcAft>
              <a:buClr>
                <a:schemeClr val="dk1"/>
              </a:buClr>
              <a:buSzPts val="1100"/>
              <a:buFont typeface="Arial" panose="020B0604020202020204" pitchFamily="34" charset="0"/>
              <a:buChar char="•"/>
            </a:pPr>
            <a:endParaRPr lang="en-US" sz="2400" dirty="0">
              <a:latin typeface="TH Kodchasal" panose="02000506000000020004" pitchFamily="2" charset="-34"/>
              <a:cs typeface="TH Kodchasal" panose="02000506000000020004" pitchFamily="2" charset="-34"/>
            </a:endParaRPr>
          </a:p>
          <a:p>
            <a:pPr marL="285750" lvl="0" indent="-285750" algn="thaiDist" rtl="0">
              <a:spcBef>
                <a:spcPts val="0"/>
              </a:spcBef>
              <a:spcAft>
                <a:spcPts val="0"/>
              </a:spcAft>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Utilizing Reliable Financial Technology for Budget Management</a:t>
            </a:r>
            <a:endParaRPr sz="2400" dirty="0">
              <a:latin typeface="TH Kodchasal" panose="02000506000000020004" pitchFamily="2" charset="-34"/>
              <a:cs typeface="TH Kodchasal" panose="02000506000000020004" pitchFamily="2" charset="-34"/>
            </a:endParaRPr>
          </a:p>
        </p:txBody>
      </p:sp>
      <p:sp>
        <p:nvSpPr>
          <p:cNvPr id="297" name="Google Shape;297;p31">
            <a:extLst>
              <a:ext uri="{FF2B5EF4-FFF2-40B4-BE49-F238E27FC236}">
                <a16:creationId xmlns:a16="http://schemas.microsoft.com/office/drawing/2014/main" id="{307556D0-12CD-0076-A041-F12F78B20798}"/>
              </a:ext>
            </a:extLst>
          </p:cNvPr>
          <p:cNvSpPr/>
          <p:nvPr/>
        </p:nvSpPr>
        <p:spPr>
          <a:xfrm>
            <a:off x="7097101" y="3015144"/>
            <a:ext cx="237899" cy="207673"/>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a:extLst>
              <a:ext uri="{FF2B5EF4-FFF2-40B4-BE49-F238E27FC236}">
                <a16:creationId xmlns:a16="http://schemas.microsoft.com/office/drawing/2014/main" id="{52E31203-77E7-71AE-3798-0A30F50B9293}"/>
              </a:ext>
            </a:extLst>
          </p:cNvPr>
          <p:cNvSpPr/>
          <p:nvPr/>
        </p:nvSpPr>
        <p:spPr>
          <a:xfrm>
            <a:off x="8782200" y="4673051"/>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ตัวแทนรูปภาพ 3">
            <a:extLst>
              <a:ext uri="{FF2B5EF4-FFF2-40B4-BE49-F238E27FC236}">
                <a16:creationId xmlns:a16="http://schemas.microsoft.com/office/drawing/2014/main" id="{209090A2-9075-BF36-C0E0-8FC1649E8F40}"/>
              </a:ext>
            </a:extLst>
          </p:cNvPr>
          <p:cNvPicPr>
            <a:picLocks noGrp="1" noChangeAspect="1"/>
          </p:cNvPicPr>
          <p:nvPr>
            <p:ph type="pic" idx="2"/>
          </p:nvPr>
        </p:nvPicPr>
        <p:blipFill>
          <a:blip r:embed="rId3"/>
          <a:srcRect l="1099" r="1099"/>
          <a:stretch>
            <a:fillRect/>
          </a:stretch>
        </p:blipFill>
        <p:spPr>
          <a:xfrm>
            <a:off x="7279122" y="3143211"/>
            <a:ext cx="1558956" cy="1612479"/>
          </a:xfrm>
          <a:prstGeom prst="rect">
            <a:avLst/>
          </a:prstGeom>
        </p:spPr>
      </p:pic>
    </p:spTree>
    <p:extLst>
      <p:ext uri="{BB962C8B-B14F-4D97-AF65-F5344CB8AC3E}">
        <p14:creationId xmlns:p14="http://schemas.microsoft.com/office/powerpoint/2010/main" val="2708263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5B90D-F2BA-C8FF-1BE5-757F29DB5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31D8A6-500B-A9A0-0E25-105BFBAF6E35}"/>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08B32F8-E237-10BF-0849-C41DD6320D67}"/>
              </a:ext>
            </a:extLst>
          </p:cNvPr>
          <p:cNvSpPr>
            <a:spLocks noGrp="1"/>
          </p:cNvSpPr>
          <p:nvPr>
            <p:ph type="subTitle" idx="1"/>
          </p:nvPr>
        </p:nvSpPr>
        <p:spPr/>
        <p:txBody>
          <a:bodyPr/>
          <a:lstStyle/>
          <a:p>
            <a:endParaRPr lang="en-US"/>
          </a:p>
        </p:txBody>
      </p:sp>
      <p:pic>
        <p:nvPicPr>
          <p:cNvPr id="7" name="Picture 6" descr="A building with a steeple and a steeple&#10;&#10;Description automatically generated">
            <a:extLst>
              <a:ext uri="{FF2B5EF4-FFF2-40B4-BE49-F238E27FC236}">
                <a16:creationId xmlns:a16="http://schemas.microsoft.com/office/drawing/2014/main" id="{4320E3B5-4F63-3D18-90D3-321D97F215AF}"/>
              </a:ext>
            </a:extLst>
          </p:cNvPr>
          <p:cNvPicPr>
            <a:picLocks noChangeAspect="1"/>
          </p:cNvPicPr>
          <p:nvPr/>
        </p:nvPicPr>
        <p:blipFill>
          <a:blip r:embed="rId2"/>
          <a:stretch>
            <a:fillRect/>
          </a:stretch>
        </p:blipFill>
        <p:spPr>
          <a:xfrm>
            <a:off x="0" y="-6232"/>
            <a:ext cx="9144000" cy="5155963"/>
          </a:xfrm>
          <a:prstGeom prst="rect">
            <a:avLst/>
          </a:prstGeom>
        </p:spPr>
      </p:pic>
    </p:spTree>
    <p:extLst>
      <p:ext uri="{BB962C8B-B14F-4D97-AF65-F5344CB8AC3E}">
        <p14:creationId xmlns:p14="http://schemas.microsoft.com/office/powerpoint/2010/main" val="868493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2">
          <a:extLst>
            <a:ext uri="{FF2B5EF4-FFF2-40B4-BE49-F238E27FC236}">
              <a16:creationId xmlns:a16="http://schemas.microsoft.com/office/drawing/2014/main" id="{4A3402A4-B999-4050-8E3F-51AC1E436FBD}"/>
            </a:ext>
          </a:extLst>
        </p:cNvPr>
        <p:cNvGrpSpPr/>
        <p:nvPr/>
      </p:nvGrpSpPr>
      <p:grpSpPr>
        <a:xfrm>
          <a:off x="0" y="0"/>
          <a:ext cx="0" cy="0"/>
          <a:chOff x="0" y="0"/>
          <a:chExt cx="0" cy="0"/>
        </a:xfrm>
      </p:grpSpPr>
      <p:grpSp>
        <p:nvGrpSpPr>
          <p:cNvPr id="303" name="Google Shape;303;p32">
            <a:extLst>
              <a:ext uri="{FF2B5EF4-FFF2-40B4-BE49-F238E27FC236}">
                <a16:creationId xmlns:a16="http://schemas.microsoft.com/office/drawing/2014/main" id="{6926D9EC-6405-20AA-D819-50DAECB59582}"/>
              </a:ext>
            </a:extLst>
          </p:cNvPr>
          <p:cNvGrpSpPr/>
          <p:nvPr/>
        </p:nvGrpSpPr>
        <p:grpSpPr>
          <a:xfrm>
            <a:off x="0" y="4"/>
            <a:ext cx="2170800" cy="2170850"/>
            <a:chOff x="12850" y="0"/>
            <a:chExt cx="2170800" cy="2170850"/>
          </a:xfrm>
        </p:grpSpPr>
        <p:sp>
          <p:nvSpPr>
            <p:cNvPr id="304" name="Google Shape;304;p32">
              <a:extLst>
                <a:ext uri="{FF2B5EF4-FFF2-40B4-BE49-F238E27FC236}">
                  <a16:creationId xmlns:a16="http://schemas.microsoft.com/office/drawing/2014/main" id="{A1701513-4C71-547D-840A-0428875851AB}"/>
                </a:ext>
              </a:extLst>
            </p:cNvPr>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a:extLst>
                <a:ext uri="{FF2B5EF4-FFF2-40B4-BE49-F238E27FC236}">
                  <a16:creationId xmlns:a16="http://schemas.microsoft.com/office/drawing/2014/main" id="{D1A01BD6-3540-AB48-0F14-15841818B94E}"/>
                </a:ext>
              </a:extLst>
            </p:cNvPr>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2">
              <a:extLst>
                <a:ext uri="{FF2B5EF4-FFF2-40B4-BE49-F238E27FC236}">
                  <a16:creationId xmlns:a16="http://schemas.microsoft.com/office/drawing/2014/main" id="{E0C07EBE-E9BE-444B-B8DF-43302B0DD8CF}"/>
                </a:ext>
              </a:extLst>
            </p:cNvPr>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2">
              <a:extLst>
                <a:ext uri="{FF2B5EF4-FFF2-40B4-BE49-F238E27FC236}">
                  <a16:creationId xmlns:a16="http://schemas.microsoft.com/office/drawing/2014/main" id="{1ADFD561-9851-7D60-42F4-FCF65559A9A6}"/>
                </a:ext>
              </a:extLst>
            </p:cNvPr>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2">
              <a:extLst>
                <a:ext uri="{FF2B5EF4-FFF2-40B4-BE49-F238E27FC236}">
                  <a16:creationId xmlns:a16="http://schemas.microsoft.com/office/drawing/2014/main" id="{EF226F82-0A8C-A86B-F925-66E4071BA5BA}"/>
                </a:ext>
              </a:extLst>
            </p:cNvPr>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2">
              <a:extLst>
                <a:ext uri="{FF2B5EF4-FFF2-40B4-BE49-F238E27FC236}">
                  <a16:creationId xmlns:a16="http://schemas.microsoft.com/office/drawing/2014/main" id="{5E891E87-815F-06CF-7903-2484B058BC52}"/>
                </a:ext>
              </a:extLst>
            </p:cNvPr>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2">
              <a:extLst>
                <a:ext uri="{FF2B5EF4-FFF2-40B4-BE49-F238E27FC236}">
                  <a16:creationId xmlns:a16="http://schemas.microsoft.com/office/drawing/2014/main" id="{DA302598-9EE3-E647-2AE3-A5D31BFFACD0}"/>
                </a:ext>
              </a:extLst>
            </p:cNvPr>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2">
              <a:extLst>
                <a:ext uri="{FF2B5EF4-FFF2-40B4-BE49-F238E27FC236}">
                  <a16:creationId xmlns:a16="http://schemas.microsoft.com/office/drawing/2014/main" id="{EB26ABF0-A4CA-3895-A5F8-181487689239}"/>
                </a:ext>
              </a:extLst>
            </p:cNvPr>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2">
              <a:extLst>
                <a:ext uri="{FF2B5EF4-FFF2-40B4-BE49-F238E27FC236}">
                  <a16:creationId xmlns:a16="http://schemas.microsoft.com/office/drawing/2014/main" id="{00B4C935-2262-1866-C5E3-9E6424EC2799}"/>
                </a:ext>
              </a:extLst>
            </p:cNvPr>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32">
            <a:extLst>
              <a:ext uri="{FF2B5EF4-FFF2-40B4-BE49-F238E27FC236}">
                <a16:creationId xmlns:a16="http://schemas.microsoft.com/office/drawing/2014/main" id="{1C81CFF4-1576-2B0B-CB10-9A8B3B24A8F3}"/>
              </a:ext>
            </a:extLst>
          </p:cNvPr>
          <p:cNvSpPr txBox="1">
            <a:spLocks noGrp="1"/>
          </p:cNvSpPr>
          <p:nvPr>
            <p:ph type="title"/>
          </p:nvPr>
        </p:nvSpPr>
        <p:spPr>
          <a:xfrm>
            <a:off x="3635014" y="3620022"/>
            <a:ext cx="5231275" cy="1183466"/>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b="1" dirty="0">
                <a:solidFill>
                  <a:schemeClr val="bg2">
                    <a:lumMod val="50000"/>
                  </a:schemeClr>
                </a:solidFill>
                <a:latin typeface="TH Kodchasal" panose="02000506000000020004" pitchFamily="2" charset="-34"/>
                <a:cs typeface="TH Kodchasal" panose="02000506000000020004" pitchFamily="2" charset="-34"/>
              </a:rPr>
              <a:t>Research Objectives</a:t>
            </a:r>
            <a:endParaRPr b="1" dirty="0">
              <a:solidFill>
                <a:schemeClr val="bg2">
                  <a:lumMod val="50000"/>
                </a:schemeClr>
              </a:solidFill>
              <a:latin typeface="TH Kodchasal" panose="02000506000000020004" pitchFamily="2" charset="-34"/>
              <a:cs typeface="TH Kodchasal" panose="02000506000000020004" pitchFamily="2" charset="-34"/>
            </a:endParaRPr>
          </a:p>
        </p:txBody>
      </p:sp>
      <p:pic>
        <p:nvPicPr>
          <p:cNvPr id="315" name="Google Shape;315;p32">
            <a:extLst>
              <a:ext uri="{FF2B5EF4-FFF2-40B4-BE49-F238E27FC236}">
                <a16:creationId xmlns:a16="http://schemas.microsoft.com/office/drawing/2014/main" id="{0FAAB576-7C6A-2D1B-BD1B-4575194F308A}"/>
              </a:ext>
            </a:extLst>
          </p:cNvPr>
          <p:cNvPicPr preferRelativeResize="0">
            <a:picLocks noGrp="1"/>
          </p:cNvPicPr>
          <p:nvPr>
            <p:ph type="pic" idx="3"/>
          </p:nvPr>
        </p:nvPicPr>
        <p:blipFill rotWithShape="1">
          <a:blip r:embed="rId3">
            <a:alphaModFix/>
          </a:blip>
          <a:srcRect l="9819" r="9819"/>
          <a:stretch/>
        </p:blipFill>
        <p:spPr>
          <a:xfrm>
            <a:off x="713225" y="1996833"/>
            <a:ext cx="1945982" cy="2580004"/>
          </a:xfrm>
          <a:prstGeom prst="rect">
            <a:avLst/>
          </a:prstGeom>
        </p:spPr>
      </p:pic>
      <p:pic>
        <p:nvPicPr>
          <p:cNvPr id="316" name="Google Shape;316;p32">
            <a:extLst>
              <a:ext uri="{FF2B5EF4-FFF2-40B4-BE49-F238E27FC236}">
                <a16:creationId xmlns:a16="http://schemas.microsoft.com/office/drawing/2014/main" id="{3E49FA74-63A5-B96C-E3D9-B66CCA1209BB}"/>
              </a:ext>
            </a:extLst>
          </p:cNvPr>
          <p:cNvPicPr preferRelativeResize="0">
            <a:picLocks noGrp="1"/>
          </p:cNvPicPr>
          <p:nvPr>
            <p:ph type="pic" idx="4"/>
          </p:nvPr>
        </p:nvPicPr>
        <p:blipFill rotWithShape="1">
          <a:blip r:embed="rId4">
            <a:alphaModFix/>
          </a:blip>
          <a:srcRect l="16106" r="16106"/>
          <a:stretch/>
        </p:blipFill>
        <p:spPr>
          <a:xfrm>
            <a:off x="2470950" y="656661"/>
            <a:ext cx="2553498" cy="2514207"/>
          </a:xfrm>
          <a:prstGeom prst="rect">
            <a:avLst/>
          </a:prstGeom>
        </p:spPr>
      </p:pic>
      <p:sp>
        <p:nvSpPr>
          <p:cNvPr id="317" name="Google Shape;317;p32">
            <a:extLst>
              <a:ext uri="{FF2B5EF4-FFF2-40B4-BE49-F238E27FC236}">
                <a16:creationId xmlns:a16="http://schemas.microsoft.com/office/drawing/2014/main" id="{1A6D40D7-08BF-96FB-48B4-7C6F8B0476EC}"/>
              </a:ext>
            </a:extLst>
          </p:cNvPr>
          <p:cNvSpPr/>
          <p:nvPr/>
        </p:nvSpPr>
        <p:spPr>
          <a:xfrm>
            <a:off x="2470950" y="2955561"/>
            <a:ext cx="422400" cy="42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2">
            <a:extLst>
              <a:ext uri="{FF2B5EF4-FFF2-40B4-BE49-F238E27FC236}">
                <a16:creationId xmlns:a16="http://schemas.microsoft.com/office/drawing/2014/main" id="{B6BCED27-6B67-C988-D4AF-5D9353444482}"/>
              </a:ext>
            </a:extLst>
          </p:cNvPr>
          <p:cNvSpPr/>
          <p:nvPr/>
        </p:nvSpPr>
        <p:spPr>
          <a:xfrm>
            <a:off x="5114550" y="656650"/>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2872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4F28AE45-A873-FF54-8815-7519773AD56D}"/>
            </a:ext>
          </a:extLst>
        </p:cNvPr>
        <p:cNvGrpSpPr/>
        <p:nvPr/>
      </p:nvGrpSpPr>
      <p:grpSpPr>
        <a:xfrm>
          <a:off x="0" y="0"/>
          <a:ext cx="0" cy="0"/>
          <a:chOff x="0" y="0"/>
          <a:chExt cx="0" cy="0"/>
        </a:xfrm>
      </p:grpSpPr>
      <p:grpSp>
        <p:nvGrpSpPr>
          <p:cNvPr id="284" name="Google Shape;284;p31">
            <a:extLst>
              <a:ext uri="{FF2B5EF4-FFF2-40B4-BE49-F238E27FC236}">
                <a16:creationId xmlns:a16="http://schemas.microsoft.com/office/drawing/2014/main" id="{4D9A17F8-ACD5-564B-BCA0-ADA353A65D12}"/>
              </a:ext>
            </a:extLst>
          </p:cNvPr>
          <p:cNvGrpSpPr/>
          <p:nvPr/>
        </p:nvGrpSpPr>
        <p:grpSpPr>
          <a:xfrm>
            <a:off x="6973200" y="4"/>
            <a:ext cx="2170800" cy="2170850"/>
            <a:chOff x="12850" y="0"/>
            <a:chExt cx="2170800" cy="2170850"/>
          </a:xfrm>
        </p:grpSpPr>
        <p:sp>
          <p:nvSpPr>
            <p:cNvPr id="285" name="Google Shape;285;p31">
              <a:extLst>
                <a:ext uri="{FF2B5EF4-FFF2-40B4-BE49-F238E27FC236}">
                  <a16:creationId xmlns:a16="http://schemas.microsoft.com/office/drawing/2014/main" id="{DECA33EC-BE27-8286-2F2B-D6D97A8336DD}"/>
                </a:ext>
              </a:extLst>
            </p:cNvPr>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a:extLst>
                <a:ext uri="{FF2B5EF4-FFF2-40B4-BE49-F238E27FC236}">
                  <a16:creationId xmlns:a16="http://schemas.microsoft.com/office/drawing/2014/main" id="{FBC15970-51F1-BCF5-9E4C-1FBF4B6A2930}"/>
                </a:ext>
              </a:extLst>
            </p:cNvPr>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a:extLst>
                <a:ext uri="{FF2B5EF4-FFF2-40B4-BE49-F238E27FC236}">
                  <a16:creationId xmlns:a16="http://schemas.microsoft.com/office/drawing/2014/main" id="{55E96034-41D7-C567-A17D-1117011CED63}"/>
                </a:ext>
              </a:extLst>
            </p:cNvPr>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a:extLst>
                <a:ext uri="{FF2B5EF4-FFF2-40B4-BE49-F238E27FC236}">
                  <a16:creationId xmlns:a16="http://schemas.microsoft.com/office/drawing/2014/main" id="{3B050985-5741-C04C-FD74-262E6B06293E}"/>
                </a:ext>
              </a:extLst>
            </p:cNvPr>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1">
              <a:extLst>
                <a:ext uri="{FF2B5EF4-FFF2-40B4-BE49-F238E27FC236}">
                  <a16:creationId xmlns:a16="http://schemas.microsoft.com/office/drawing/2014/main" id="{D3506FEF-04A3-43A1-F1ED-FAE573057715}"/>
                </a:ext>
              </a:extLst>
            </p:cNvPr>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a:extLst>
                <a:ext uri="{FF2B5EF4-FFF2-40B4-BE49-F238E27FC236}">
                  <a16:creationId xmlns:a16="http://schemas.microsoft.com/office/drawing/2014/main" id="{83F82018-8C9D-4012-3E2B-6442FC3A2CE8}"/>
                </a:ext>
              </a:extLst>
            </p:cNvPr>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a:extLst>
                <a:ext uri="{FF2B5EF4-FFF2-40B4-BE49-F238E27FC236}">
                  <a16:creationId xmlns:a16="http://schemas.microsoft.com/office/drawing/2014/main" id="{9589B5B7-5062-AC11-7EAD-4DD46435556F}"/>
                </a:ext>
              </a:extLst>
            </p:cNvPr>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a:extLst>
                <a:ext uri="{FF2B5EF4-FFF2-40B4-BE49-F238E27FC236}">
                  <a16:creationId xmlns:a16="http://schemas.microsoft.com/office/drawing/2014/main" id="{EA7F39B0-B699-E57A-4847-1FB9C3A14BE5}"/>
                </a:ext>
              </a:extLst>
            </p:cNvPr>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a:extLst>
                <a:ext uri="{FF2B5EF4-FFF2-40B4-BE49-F238E27FC236}">
                  <a16:creationId xmlns:a16="http://schemas.microsoft.com/office/drawing/2014/main" id="{90C70CD0-38AB-5D57-1610-C171FB292FF6}"/>
                </a:ext>
              </a:extLst>
            </p:cNvPr>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31">
            <a:extLst>
              <a:ext uri="{FF2B5EF4-FFF2-40B4-BE49-F238E27FC236}">
                <a16:creationId xmlns:a16="http://schemas.microsoft.com/office/drawing/2014/main" id="{BF5B9D7D-0EC1-6132-EECF-FE5079A8AACD}"/>
              </a:ext>
            </a:extLst>
          </p:cNvPr>
          <p:cNvSpPr txBox="1">
            <a:spLocks noGrp="1"/>
          </p:cNvSpPr>
          <p:nvPr>
            <p:ph type="title"/>
          </p:nvPr>
        </p:nvSpPr>
        <p:spPr>
          <a:xfrm>
            <a:off x="463463" y="524550"/>
            <a:ext cx="6576208" cy="72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latin typeface="TH Kodchasal" panose="02000506000000020004" pitchFamily="2" charset="-34"/>
                <a:cs typeface="TH Kodchasal" panose="02000506000000020004" pitchFamily="2" charset="-34"/>
              </a:rPr>
              <a:t>Research Objectives</a:t>
            </a:r>
            <a:endParaRPr sz="3200" b="1" dirty="0">
              <a:latin typeface="TH Kodchasal" panose="02000506000000020004" pitchFamily="2" charset="-34"/>
              <a:cs typeface="TH Kodchasal" panose="02000506000000020004" pitchFamily="2" charset="-34"/>
            </a:endParaRPr>
          </a:p>
        </p:txBody>
      </p:sp>
      <p:sp>
        <p:nvSpPr>
          <p:cNvPr id="295" name="Google Shape;295;p31">
            <a:extLst>
              <a:ext uri="{FF2B5EF4-FFF2-40B4-BE49-F238E27FC236}">
                <a16:creationId xmlns:a16="http://schemas.microsoft.com/office/drawing/2014/main" id="{1C0D2B66-1837-1AFF-C77A-993B5F7F928D}"/>
              </a:ext>
            </a:extLst>
          </p:cNvPr>
          <p:cNvSpPr txBox="1">
            <a:spLocks noGrp="1"/>
          </p:cNvSpPr>
          <p:nvPr>
            <p:ph type="subTitle" idx="1"/>
          </p:nvPr>
        </p:nvSpPr>
        <p:spPr>
          <a:xfrm>
            <a:off x="463462" y="1447203"/>
            <a:ext cx="6509737" cy="3437947"/>
          </a:xfrm>
          <a:prstGeom prst="rect">
            <a:avLst/>
          </a:prstGeom>
        </p:spPr>
        <p:txBody>
          <a:bodyPr spcFirstLastPara="1" wrap="square" lIns="91425" tIns="91425" rIns="91425" bIns="91425" anchor="t" anchorCtr="0">
            <a:noAutofit/>
          </a:bodyPr>
          <a:lstStyle/>
          <a:p>
            <a:pPr marL="285750" lvl="0" indent="-285750" algn="thaiDist" rtl="0">
              <a:spcBef>
                <a:spcPts val="0"/>
              </a:spcBef>
              <a:spcAft>
                <a:spcPts val="0"/>
              </a:spcAft>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To study the current state of corruption in Thailand.</a:t>
            </a:r>
          </a:p>
          <a:p>
            <a:pPr marL="285750" lvl="0" indent="-285750" algn="thaiDist" rtl="0">
              <a:spcBef>
                <a:spcPts val="0"/>
              </a:spcBef>
              <a:spcAft>
                <a:spcPts val="0"/>
              </a:spcAft>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To explore the feasibility, challenges, and obstacles of implementing technology to prevent corruption in Thailand.</a:t>
            </a:r>
          </a:p>
          <a:p>
            <a:pPr marL="285750" lvl="0" indent="-285750" algn="thaiDist" rtl="0">
              <a:spcBef>
                <a:spcPts val="0"/>
              </a:spcBef>
              <a:spcAft>
                <a:spcPts val="0"/>
              </a:spcAft>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To identify suitable approaches for utilizing technology to address corruption within the context of Thailand.</a:t>
            </a:r>
            <a:endParaRPr sz="2400" dirty="0">
              <a:latin typeface="TH Kodchasal" panose="02000506000000020004" pitchFamily="2" charset="-34"/>
              <a:cs typeface="TH Kodchasal" panose="02000506000000020004" pitchFamily="2" charset="-34"/>
            </a:endParaRPr>
          </a:p>
        </p:txBody>
      </p:sp>
      <p:pic>
        <p:nvPicPr>
          <p:cNvPr id="296" name="Google Shape;296;p31">
            <a:extLst>
              <a:ext uri="{FF2B5EF4-FFF2-40B4-BE49-F238E27FC236}">
                <a16:creationId xmlns:a16="http://schemas.microsoft.com/office/drawing/2014/main" id="{C0EB8745-3CE6-133F-49D3-C7BC460A911B}"/>
              </a:ext>
            </a:extLst>
          </p:cNvPr>
          <p:cNvPicPr preferRelativeResize="0">
            <a:picLocks noGrp="1"/>
          </p:cNvPicPr>
          <p:nvPr>
            <p:ph type="pic" idx="2"/>
          </p:nvPr>
        </p:nvPicPr>
        <p:blipFill rotWithShape="1">
          <a:blip r:embed="rId3">
            <a:alphaModFix/>
          </a:blip>
          <a:srcRect l="8334" r="8325"/>
          <a:stretch/>
        </p:blipFill>
        <p:spPr>
          <a:xfrm>
            <a:off x="7240044" y="3137876"/>
            <a:ext cx="1691912" cy="1659350"/>
          </a:xfrm>
          <a:prstGeom prst="rect">
            <a:avLst/>
          </a:prstGeom>
        </p:spPr>
      </p:pic>
      <p:sp>
        <p:nvSpPr>
          <p:cNvPr id="297" name="Google Shape;297;p31">
            <a:extLst>
              <a:ext uri="{FF2B5EF4-FFF2-40B4-BE49-F238E27FC236}">
                <a16:creationId xmlns:a16="http://schemas.microsoft.com/office/drawing/2014/main" id="{FE94B95F-520E-EF92-83C7-81B3BFFE1935}"/>
              </a:ext>
            </a:extLst>
          </p:cNvPr>
          <p:cNvSpPr/>
          <p:nvPr/>
        </p:nvSpPr>
        <p:spPr>
          <a:xfrm>
            <a:off x="7097101" y="3015144"/>
            <a:ext cx="237899" cy="207673"/>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a:extLst>
              <a:ext uri="{FF2B5EF4-FFF2-40B4-BE49-F238E27FC236}">
                <a16:creationId xmlns:a16="http://schemas.microsoft.com/office/drawing/2014/main" id="{4ED89567-9D50-3CEB-01DB-608568C08C53}"/>
              </a:ext>
            </a:extLst>
          </p:cNvPr>
          <p:cNvSpPr/>
          <p:nvPr/>
        </p:nvSpPr>
        <p:spPr>
          <a:xfrm>
            <a:off x="8757768" y="4585126"/>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5212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2">
          <a:extLst>
            <a:ext uri="{FF2B5EF4-FFF2-40B4-BE49-F238E27FC236}">
              <a16:creationId xmlns:a16="http://schemas.microsoft.com/office/drawing/2014/main" id="{728FCD6C-D963-1489-CBA9-1E78D50FB497}"/>
            </a:ext>
          </a:extLst>
        </p:cNvPr>
        <p:cNvGrpSpPr/>
        <p:nvPr/>
      </p:nvGrpSpPr>
      <p:grpSpPr>
        <a:xfrm>
          <a:off x="0" y="0"/>
          <a:ext cx="0" cy="0"/>
          <a:chOff x="0" y="0"/>
          <a:chExt cx="0" cy="0"/>
        </a:xfrm>
      </p:grpSpPr>
      <p:grpSp>
        <p:nvGrpSpPr>
          <p:cNvPr id="303" name="Google Shape;303;p32">
            <a:extLst>
              <a:ext uri="{FF2B5EF4-FFF2-40B4-BE49-F238E27FC236}">
                <a16:creationId xmlns:a16="http://schemas.microsoft.com/office/drawing/2014/main" id="{6561E2C3-1221-D410-F8B0-78020776F940}"/>
              </a:ext>
            </a:extLst>
          </p:cNvPr>
          <p:cNvGrpSpPr/>
          <p:nvPr/>
        </p:nvGrpSpPr>
        <p:grpSpPr>
          <a:xfrm>
            <a:off x="0" y="4"/>
            <a:ext cx="2170800" cy="2170850"/>
            <a:chOff x="12850" y="0"/>
            <a:chExt cx="2170800" cy="2170850"/>
          </a:xfrm>
        </p:grpSpPr>
        <p:sp>
          <p:nvSpPr>
            <p:cNvPr id="304" name="Google Shape;304;p32">
              <a:extLst>
                <a:ext uri="{FF2B5EF4-FFF2-40B4-BE49-F238E27FC236}">
                  <a16:creationId xmlns:a16="http://schemas.microsoft.com/office/drawing/2014/main" id="{FBE98C06-D50A-45F0-4BBA-433FD3043162}"/>
                </a:ext>
              </a:extLst>
            </p:cNvPr>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a:extLst>
                <a:ext uri="{FF2B5EF4-FFF2-40B4-BE49-F238E27FC236}">
                  <a16:creationId xmlns:a16="http://schemas.microsoft.com/office/drawing/2014/main" id="{D169381B-2A84-00FB-1646-5494A8C42AFB}"/>
                </a:ext>
              </a:extLst>
            </p:cNvPr>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2">
              <a:extLst>
                <a:ext uri="{FF2B5EF4-FFF2-40B4-BE49-F238E27FC236}">
                  <a16:creationId xmlns:a16="http://schemas.microsoft.com/office/drawing/2014/main" id="{E382A9E5-3553-7CEB-A56E-85243DF4A187}"/>
                </a:ext>
              </a:extLst>
            </p:cNvPr>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2">
              <a:extLst>
                <a:ext uri="{FF2B5EF4-FFF2-40B4-BE49-F238E27FC236}">
                  <a16:creationId xmlns:a16="http://schemas.microsoft.com/office/drawing/2014/main" id="{75606D9D-50EB-C0A3-AA5D-EFDE45FA7683}"/>
                </a:ext>
              </a:extLst>
            </p:cNvPr>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2">
              <a:extLst>
                <a:ext uri="{FF2B5EF4-FFF2-40B4-BE49-F238E27FC236}">
                  <a16:creationId xmlns:a16="http://schemas.microsoft.com/office/drawing/2014/main" id="{026CA91B-57AC-40B9-CE2B-E5D3F8A678E1}"/>
                </a:ext>
              </a:extLst>
            </p:cNvPr>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2">
              <a:extLst>
                <a:ext uri="{FF2B5EF4-FFF2-40B4-BE49-F238E27FC236}">
                  <a16:creationId xmlns:a16="http://schemas.microsoft.com/office/drawing/2014/main" id="{FF5272B7-F637-4392-B0D0-11FDE7682440}"/>
                </a:ext>
              </a:extLst>
            </p:cNvPr>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2">
              <a:extLst>
                <a:ext uri="{FF2B5EF4-FFF2-40B4-BE49-F238E27FC236}">
                  <a16:creationId xmlns:a16="http://schemas.microsoft.com/office/drawing/2014/main" id="{AD8C9BE3-EC36-262F-FD29-09CBF5020B6F}"/>
                </a:ext>
              </a:extLst>
            </p:cNvPr>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2">
              <a:extLst>
                <a:ext uri="{FF2B5EF4-FFF2-40B4-BE49-F238E27FC236}">
                  <a16:creationId xmlns:a16="http://schemas.microsoft.com/office/drawing/2014/main" id="{5A45E223-F484-3105-0316-E7084C5A413F}"/>
                </a:ext>
              </a:extLst>
            </p:cNvPr>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2">
              <a:extLst>
                <a:ext uri="{FF2B5EF4-FFF2-40B4-BE49-F238E27FC236}">
                  <a16:creationId xmlns:a16="http://schemas.microsoft.com/office/drawing/2014/main" id="{73574DAB-FBF7-15E8-F107-B83BF0A2DEF1}"/>
                </a:ext>
              </a:extLst>
            </p:cNvPr>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32">
            <a:extLst>
              <a:ext uri="{FF2B5EF4-FFF2-40B4-BE49-F238E27FC236}">
                <a16:creationId xmlns:a16="http://schemas.microsoft.com/office/drawing/2014/main" id="{96702069-2733-AA5E-3FDF-0163D51E63BE}"/>
              </a:ext>
            </a:extLst>
          </p:cNvPr>
          <p:cNvSpPr txBox="1">
            <a:spLocks noGrp="1"/>
          </p:cNvSpPr>
          <p:nvPr>
            <p:ph type="title"/>
          </p:nvPr>
        </p:nvSpPr>
        <p:spPr>
          <a:xfrm>
            <a:off x="3635014" y="3620022"/>
            <a:ext cx="5231275" cy="1183466"/>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b="1" dirty="0">
                <a:solidFill>
                  <a:schemeClr val="bg2">
                    <a:lumMod val="50000"/>
                  </a:schemeClr>
                </a:solidFill>
                <a:latin typeface="TH Kodchasal" panose="02000506000000020004" pitchFamily="2" charset="-34"/>
                <a:cs typeface="TH Kodchasal" panose="02000506000000020004" pitchFamily="2" charset="-34"/>
              </a:rPr>
              <a:t>Research Methodology</a:t>
            </a:r>
            <a:endParaRPr b="1" dirty="0">
              <a:solidFill>
                <a:schemeClr val="bg2">
                  <a:lumMod val="50000"/>
                </a:schemeClr>
              </a:solidFill>
              <a:latin typeface="TH Kodchasal" panose="02000506000000020004" pitchFamily="2" charset="-34"/>
              <a:cs typeface="TH Kodchasal" panose="02000506000000020004" pitchFamily="2" charset="-34"/>
            </a:endParaRPr>
          </a:p>
        </p:txBody>
      </p:sp>
      <p:pic>
        <p:nvPicPr>
          <p:cNvPr id="315" name="Google Shape;315;p32">
            <a:extLst>
              <a:ext uri="{FF2B5EF4-FFF2-40B4-BE49-F238E27FC236}">
                <a16:creationId xmlns:a16="http://schemas.microsoft.com/office/drawing/2014/main" id="{BF693021-2192-CA72-8FD3-485593E3CDEA}"/>
              </a:ext>
            </a:extLst>
          </p:cNvPr>
          <p:cNvPicPr preferRelativeResize="0">
            <a:picLocks noGrp="1"/>
          </p:cNvPicPr>
          <p:nvPr>
            <p:ph type="pic" idx="3"/>
          </p:nvPr>
        </p:nvPicPr>
        <p:blipFill rotWithShape="1">
          <a:blip r:embed="rId3">
            <a:alphaModFix/>
          </a:blip>
          <a:srcRect l="9819" r="9819"/>
          <a:stretch/>
        </p:blipFill>
        <p:spPr>
          <a:xfrm>
            <a:off x="713225" y="1996833"/>
            <a:ext cx="1945982" cy="2580004"/>
          </a:xfrm>
          <a:prstGeom prst="rect">
            <a:avLst/>
          </a:prstGeom>
        </p:spPr>
      </p:pic>
      <p:pic>
        <p:nvPicPr>
          <p:cNvPr id="316" name="Google Shape;316;p32">
            <a:extLst>
              <a:ext uri="{FF2B5EF4-FFF2-40B4-BE49-F238E27FC236}">
                <a16:creationId xmlns:a16="http://schemas.microsoft.com/office/drawing/2014/main" id="{63456422-2602-A7E9-69C3-4AD961922FC5}"/>
              </a:ext>
            </a:extLst>
          </p:cNvPr>
          <p:cNvPicPr preferRelativeResize="0">
            <a:picLocks noGrp="1"/>
          </p:cNvPicPr>
          <p:nvPr>
            <p:ph type="pic" idx="4"/>
          </p:nvPr>
        </p:nvPicPr>
        <p:blipFill rotWithShape="1">
          <a:blip r:embed="rId4">
            <a:alphaModFix/>
          </a:blip>
          <a:srcRect l="16106" r="16106"/>
          <a:stretch/>
        </p:blipFill>
        <p:spPr>
          <a:xfrm>
            <a:off x="2470950" y="656661"/>
            <a:ext cx="2553498" cy="2514207"/>
          </a:xfrm>
          <a:prstGeom prst="rect">
            <a:avLst/>
          </a:prstGeom>
        </p:spPr>
      </p:pic>
      <p:sp>
        <p:nvSpPr>
          <p:cNvPr id="317" name="Google Shape;317;p32">
            <a:extLst>
              <a:ext uri="{FF2B5EF4-FFF2-40B4-BE49-F238E27FC236}">
                <a16:creationId xmlns:a16="http://schemas.microsoft.com/office/drawing/2014/main" id="{E47554B1-D818-0704-5E12-F44ED1B4A4AD}"/>
              </a:ext>
            </a:extLst>
          </p:cNvPr>
          <p:cNvSpPr/>
          <p:nvPr/>
        </p:nvSpPr>
        <p:spPr>
          <a:xfrm>
            <a:off x="2470950" y="2955561"/>
            <a:ext cx="422400" cy="42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2">
            <a:extLst>
              <a:ext uri="{FF2B5EF4-FFF2-40B4-BE49-F238E27FC236}">
                <a16:creationId xmlns:a16="http://schemas.microsoft.com/office/drawing/2014/main" id="{4A6B57C7-A23B-2908-AA7A-E237045C228B}"/>
              </a:ext>
            </a:extLst>
          </p:cNvPr>
          <p:cNvSpPr/>
          <p:nvPr/>
        </p:nvSpPr>
        <p:spPr>
          <a:xfrm>
            <a:off x="5114550" y="656650"/>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8106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52FDA90B-EAFE-AC6C-68F2-BE1BB71CC61C}"/>
            </a:ext>
          </a:extLst>
        </p:cNvPr>
        <p:cNvGrpSpPr/>
        <p:nvPr/>
      </p:nvGrpSpPr>
      <p:grpSpPr>
        <a:xfrm>
          <a:off x="0" y="0"/>
          <a:ext cx="0" cy="0"/>
          <a:chOff x="0" y="0"/>
          <a:chExt cx="0" cy="0"/>
        </a:xfrm>
      </p:grpSpPr>
      <p:grpSp>
        <p:nvGrpSpPr>
          <p:cNvPr id="284" name="Google Shape;284;p31">
            <a:extLst>
              <a:ext uri="{FF2B5EF4-FFF2-40B4-BE49-F238E27FC236}">
                <a16:creationId xmlns:a16="http://schemas.microsoft.com/office/drawing/2014/main" id="{47CB847B-6DAA-D4D1-026F-3A004277228A}"/>
              </a:ext>
            </a:extLst>
          </p:cNvPr>
          <p:cNvGrpSpPr/>
          <p:nvPr/>
        </p:nvGrpSpPr>
        <p:grpSpPr>
          <a:xfrm>
            <a:off x="6973200" y="4"/>
            <a:ext cx="2170800" cy="2170850"/>
            <a:chOff x="12850" y="0"/>
            <a:chExt cx="2170800" cy="2170850"/>
          </a:xfrm>
        </p:grpSpPr>
        <p:sp>
          <p:nvSpPr>
            <p:cNvPr id="285" name="Google Shape;285;p31">
              <a:extLst>
                <a:ext uri="{FF2B5EF4-FFF2-40B4-BE49-F238E27FC236}">
                  <a16:creationId xmlns:a16="http://schemas.microsoft.com/office/drawing/2014/main" id="{CE412886-580D-2C26-DDE0-0715751F4B85}"/>
                </a:ext>
              </a:extLst>
            </p:cNvPr>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a:extLst>
                <a:ext uri="{FF2B5EF4-FFF2-40B4-BE49-F238E27FC236}">
                  <a16:creationId xmlns:a16="http://schemas.microsoft.com/office/drawing/2014/main" id="{E6560806-06D9-253A-AB0F-F23FEC9E95A8}"/>
                </a:ext>
              </a:extLst>
            </p:cNvPr>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a:extLst>
                <a:ext uri="{FF2B5EF4-FFF2-40B4-BE49-F238E27FC236}">
                  <a16:creationId xmlns:a16="http://schemas.microsoft.com/office/drawing/2014/main" id="{FD71E0D8-3F57-1E15-E8D7-DFD2E2EE4CF5}"/>
                </a:ext>
              </a:extLst>
            </p:cNvPr>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a:extLst>
                <a:ext uri="{FF2B5EF4-FFF2-40B4-BE49-F238E27FC236}">
                  <a16:creationId xmlns:a16="http://schemas.microsoft.com/office/drawing/2014/main" id="{6E6716BB-DD10-F1F1-F416-C0B6547D4D68}"/>
                </a:ext>
              </a:extLst>
            </p:cNvPr>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1">
              <a:extLst>
                <a:ext uri="{FF2B5EF4-FFF2-40B4-BE49-F238E27FC236}">
                  <a16:creationId xmlns:a16="http://schemas.microsoft.com/office/drawing/2014/main" id="{4F40AE7F-76DC-955A-41BB-CEBE9E60A63A}"/>
                </a:ext>
              </a:extLst>
            </p:cNvPr>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a:extLst>
                <a:ext uri="{FF2B5EF4-FFF2-40B4-BE49-F238E27FC236}">
                  <a16:creationId xmlns:a16="http://schemas.microsoft.com/office/drawing/2014/main" id="{91E342D5-908B-51D2-352C-5BAB367FC5AD}"/>
                </a:ext>
              </a:extLst>
            </p:cNvPr>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a:extLst>
                <a:ext uri="{FF2B5EF4-FFF2-40B4-BE49-F238E27FC236}">
                  <a16:creationId xmlns:a16="http://schemas.microsoft.com/office/drawing/2014/main" id="{543C5A3B-9079-8BD2-D538-B13559FD6636}"/>
                </a:ext>
              </a:extLst>
            </p:cNvPr>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a:extLst>
                <a:ext uri="{FF2B5EF4-FFF2-40B4-BE49-F238E27FC236}">
                  <a16:creationId xmlns:a16="http://schemas.microsoft.com/office/drawing/2014/main" id="{A4A0B090-DF00-91F3-5C8F-4B81682C407F}"/>
                </a:ext>
              </a:extLst>
            </p:cNvPr>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a:extLst>
                <a:ext uri="{FF2B5EF4-FFF2-40B4-BE49-F238E27FC236}">
                  <a16:creationId xmlns:a16="http://schemas.microsoft.com/office/drawing/2014/main" id="{D69D50AA-89CC-AF09-B7B1-9D15FF88C27F}"/>
                </a:ext>
              </a:extLst>
            </p:cNvPr>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31">
            <a:extLst>
              <a:ext uri="{FF2B5EF4-FFF2-40B4-BE49-F238E27FC236}">
                <a16:creationId xmlns:a16="http://schemas.microsoft.com/office/drawing/2014/main" id="{1FD3ABCD-0693-2158-4B7D-F96D3C2EFA8D}"/>
              </a:ext>
            </a:extLst>
          </p:cNvPr>
          <p:cNvSpPr txBox="1">
            <a:spLocks noGrp="1"/>
          </p:cNvSpPr>
          <p:nvPr>
            <p:ph type="title"/>
          </p:nvPr>
        </p:nvSpPr>
        <p:spPr>
          <a:xfrm>
            <a:off x="463463" y="524550"/>
            <a:ext cx="6576208" cy="72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latin typeface="TH Kodchasal" panose="02000506000000020004" pitchFamily="2" charset="-34"/>
                <a:cs typeface="TH Kodchasal" panose="02000506000000020004" pitchFamily="2" charset="-34"/>
              </a:rPr>
              <a:t>Quantitative Data Collection</a:t>
            </a:r>
            <a:br>
              <a:rPr lang="en-US" sz="3200" b="1" dirty="0">
                <a:latin typeface="TH Kodchasal" panose="02000506000000020004" pitchFamily="2" charset="-34"/>
                <a:cs typeface="TH Kodchasal" panose="02000506000000020004" pitchFamily="2" charset="-34"/>
              </a:rPr>
            </a:br>
            <a:endParaRPr sz="3200" b="1" dirty="0">
              <a:latin typeface="TH Kodchasal" panose="02000506000000020004" pitchFamily="2" charset="-34"/>
              <a:cs typeface="TH Kodchasal" panose="02000506000000020004" pitchFamily="2" charset="-34"/>
            </a:endParaRPr>
          </a:p>
        </p:txBody>
      </p:sp>
      <p:sp>
        <p:nvSpPr>
          <p:cNvPr id="295" name="Google Shape;295;p31">
            <a:extLst>
              <a:ext uri="{FF2B5EF4-FFF2-40B4-BE49-F238E27FC236}">
                <a16:creationId xmlns:a16="http://schemas.microsoft.com/office/drawing/2014/main" id="{84BD4921-CDBE-A79E-E8F1-76CEA47EC883}"/>
              </a:ext>
            </a:extLst>
          </p:cNvPr>
          <p:cNvSpPr txBox="1">
            <a:spLocks noGrp="1"/>
          </p:cNvSpPr>
          <p:nvPr>
            <p:ph type="subTitle" idx="1"/>
          </p:nvPr>
        </p:nvSpPr>
        <p:spPr>
          <a:xfrm>
            <a:off x="401742" y="1187764"/>
            <a:ext cx="6509737" cy="3437947"/>
          </a:xfrm>
          <a:prstGeom prst="rect">
            <a:avLst/>
          </a:prstGeom>
        </p:spPr>
        <p:txBody>
          <a:bodyPr spcFirstLastPara="1" wrap="square" lIns="91425" tIns="91425" rIns="91425" bIns="91425" anchor="t" anchorCtr="0">
            <a:noAutofit/>
          </a:bodyPr>
          <a:lstStyle/>
          <a:p>
            <a:pPr marL="285750" lvl="0" indent="-285750" algn="thaiDist" rtl="0">
              <a:spcBef>
                <a:spcPts val="0"/>
              </a:spcBef>
              <a:spcAft>
                <a:spcPts val="0"/>
              </a:spcAft>
              <a:buClr>
                <a:schemeClr val="dk1"/>
              </a:buClr>
              <a:buSzPts val="1100"/>
              <a:buFont typeface="Arial" panose="020B0604020202020204" pitchFamily="34" charset="0"/>
              <a:buChar char="•"/>
            </a:pPr>
            <a:r>
              <a:rPr lang="en-US" sz="2000" dirty="0">
                <a:latin typeface="TH Kodchasal" panose="02000506000000020004" pitchFamily="2" charset="-34"/>
                <a:cs typeface="TH Kodchasal" panose="02000506000000020004" pitchFamily="2" charset="-34"/>
              </a:rPr>
              <a:t>The quantitative data collection targeted the population of Thailand aged between 20 and 50 years, with a total population of 29,678,877 people (as of December 31, 2021). The sample size was determined using Taro Yamane's sample size table, with a 95% confidence level and a margin of error of 5%, resulting in a target sample size of 400 participants </a:t>
            </a:r>
          </a:p>
          <a:p>
            <a:pPr marL="285750" lvl="0" indent="-285750" algn="thaiDist" rtl="0">
              <a:spcBef>
                <a:spcPts val="0"/>
              </a:spcBef>
              <a:spcAft>
                <a:spcPts val="0"/>
              </a:spcAft>
              <a:buClr>
                <a:schemeClr val="dk1"/>
              </a:buClr>
              <a:buSzPts val="1100"/>
              <a:buFont typeface="Arial" panose="020B0604020202020204" pitchFamily="34" charset="0"/>
              <a:buChar char="•"/>
            </a:pPr>
            <a:r>
              <a:rPr lang="en-US" sz="2000" dirty="0">
                <a:latin typeface="TH Kodchasal" panose="02000506000000020004" pitchFamily="2" charset="-34"/>
                <a:cs typeface="TH Kodchasal" panose="02000506000000020004" pitchFamily="2" charset="-34"/>
              </a:rPr>
              <a:t>The data was collected using a Google Forms online questionnaire, with a total of 219 responses, representing 54.75% of the intended sample size. This response rate exceeded the minimum acceptable response rate of 33% for online surveys. Thus, the collected data was deemed valid for analysis.</a:t>
            </a:r>
            <a:endParaRPr sz="2000" dirty="0">
              <a:latin typeface="TH Kodchasal" panose="02000506000000020004" pitchFamily="2" charset="-34"/>
              <a:cs typeface="TH Kodchasal" panose="02000506000000020004" pitchFamily="2" charset="-34"/>
            </a:endParaRPr>
          </a:p>
        </p:txBody>
      </p:sp>
      <p:pic>
        <p:nvPicPr>
          <p:cNvPr id="296" name="Google Shape;296;p31">
            <a:extLst>
              <a:ext uri="{FF2B5EF4-FFF2-40B4-BE49-F238E27FC236}">
                <a16:creationId xmlns:a16="http://schemas.microsoft.com/office/drawing/2014/main" id="{6307A80E-71A5-B336-4621-4D4620446A7A}"/>
              </a:ext>
            </a:extLst>
          </p:cNvPr>
          <p:cNvPicPr preferRelativeResize="0">
            <a:picLocks noGrp="1"/>
          </p:cNvPicPr>
          <p:nvPr>
            <p:ph type="pic" idx="2"/>
          </p:nvPr>
        </p:nvPicPr>
        <p:blipFill rotWithShape="1">
          <a:blip r:embed="rId3">
            <a:alphaModFix/>
          </a:blip>
          <a:srcRect l="8334" r="8325"/>
          <a:stretch/>
        </p:blipFill>
        <p:spPr>
          <a:xfrm>
            <a:off x="7240044" y="3137876"/>
            <a:ext cx="1691912" cy="1659350"/>
          </a:xfrm>
          <a:prstGeom prst="rect">
            <a:avLst/>
          </a:prstGeom>
        </p:spPr>
      </p:pic>
      <p:sp>
        <p:nvSpPr>
          <p:cNvPr id="297" name="Google Shape;297;p31">
            <a:extLst>
              <a:ext uri="{FF2B5EF4-FFF2-40B4-BE49-F238E27FC236}">
                <a16:creationId xmlns:a16="http://schemas.microsoft.com/office/drawing/2014/main" id="{AE1A0048-6366-EDE8-CE67-6707807BC60E}"/>
              </a:ext>
            </a:extLst>
          </p:cNvPr>
          <p:cNvSpPr/>
          <p:nvPr/>
        </p:nvSpPr>
        <p:spPr>
          <a:xfrm>
            <a:off x="7097101" y="3015144"/>
            <a:ext cx="237899" cy="207673"/>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a:extLst>
              <a:ext uri="{FF2B5EF4-FFF2-40B4-BE49-F238E27FC236}">
                <a16:creationId xmlns:a16="http://schemas.microsoft.com/office/drawing/2014/main" id="{7BD8E27F-E145-B503-7D17-22C70C9D55A2}"/>
              </a:ext>
            </a:extLst>
          </p:cNvPr>
          <p:cNvSpPr/>
          <p:nvPr/>
        </p:nvSpPr>
        <p:spPr>
          <a:xfrm>
            <a:off x="8757768" y="4585126"/>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3918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06DB3356-178B-255A-8A04-70BD6FAFFF08}"/>
            </a:ext>
          </a:extLst>
        </p:cNvPr>
        <p:cNvGrpSpPr/>
        <p:nvPr/>
      </p:nvGrpSpPr>
      <p:grpSpPr>
        <a:xfrm>
          <a:off x="0" y="0"/>
          <a:ext cx="0" cy="0"/>
          <a:chOff x="0" y="0"/>
          <a:chExt cx="0" cy="0"/>
        </a:xfrm>
      </p:grpSpPr>
      <p:grpSp>
        <p:nvGrpSpPr>
          <p:cNvPr id="284" name="Google Shape;284;p31">
            <a:extLst>
              <a:ext uri="{FF2B5EF4-FFF2-40B4-BE49-F238E27FC236}">
                <a16:creationId xmlns:a16="http://schemas.microsoft.com/office/drawing/2014/main" id="{5016CAD6-6438-A47E-B871-FA23C44FE17B}"/>
              </a:ext>
            </a:extLst>
          </p:cNvPr>
          <p:cNvGrpSpPr/>
          <p:nvPr/>
        </p:nvGrpSpPr>
        <p:grpSpPr>
          <a:xfrm>
            <a:off x="6973200" y="4"/>
            <a:ext cx="2170800" cy="2170850"/>
            <a:chOff x="12850" y="0"/>
            <a:chExt cx="2170800" cy="2170850"/>
          </a:xfrm>
        </p:grpSpPr>
        <p:sp>
          <p:nvSpPr>
            <p:cNvPr id="285" name="Google Shape;285;p31">
              <a:extLst>
                <a:ext uri="{FF2B5EF4-FFF2-40B4-BE49-F238E27FC236}">
                  <a16:creationId xmlns:a16="http://schemas.microsoft.com/office/drawing/2014/main" id="{A90E1AD6-0A79-8899-5F1F-6B36E21B4CD3}"/>
                </a:ext>
              </a:extLst>
            </p:cNvPr>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a:extLst>
                <a:ext uri="{FF2B5EF4-FFF2-40B4-BE49-F238E27FC236}">
                  <a16:creationId xmlns:a16="http://schemas.microsoft.com/office/drawing/2014/main" id="{F78C8D52-682E-60F1-D1FE-7783F898BB2A}"/>
                </a:ext>
              </a:extLst>
            </p:cNvPr>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a:extLst>
                <a:ext uri="{FF2B5EF4-FFF2-40B4-BE49-F238E27FC236}">
                  <a16:creationId xmlns:a16="http://schemas.microsoft.com/office/drawing/2014/main" id="{D6F488F7-716D-A87D-97B1-47D8FA2751E8}"/>
                </a:ext>
              </a:extLst>
            </p:cNvPr>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a:extLst>
                <a:ext uri="{FF2B5EF4-FFF2-40B4-BE49-F238E27FC236}">
                  <a16:creationId xmlns:a16="http://schemas.microsoft.com/office/drawing/2014/main" id="{3BDBA69F-CD67-0E7A-AAFA-0BD5DD5CFD11}"/>
                </a:ext>
              </a:extLst>
            </p:cNvPr>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1">
              <a:extLst>
                <a:ext uri="{FF2B5EF4-FFF2-40B4-BE49-F238E27FC236}">
                  <a16:creationId xmlns:a16="http://schemas.microsoft.com/office/drawing/2014/main" id="{79E77797-9FAB-984F-D299-2CB8F74916BC}"/>
                </a:ext>
              </a:extLst>
            </p:cNvPr>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a:extLst>
                <a:ext uri="{FF2B5EF4-FFF2-40B4-BE49-F238E27FC236}">
                  <a16:creationId xmlns:a16="http://schemas.microsoft.com/office/drawing/2014/main" id="{3F862109-88BD-5D56-9084-83E5F7752121}"/>
                </a:ext>
              </a:extLst>
            </p:cNvPr>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a:extLst>
                <a:ext uri="{FF2B5EF4-FFF2-40B4-BE49-F238E27FC236}">
                  <a16:creationId xmlns:a16="http://schemas.microsoft.com/office/drawing/2014/main" id="{1351D504-B4CE-55D1-9B92-8FDF7A675335}"/>
                </a:ext>
              </a:extLst>
            </p:cNvPr>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a:extLst>
                <a:ext uri="{FF2B5EF4-FFF2-40B4-BE49-F238E27FC236}">
                  <a16:creationId xmlns:a16="http://schemas.microsoft.com/office/drawing/2014/main" id="{555D3799-DCD6-4B01-3478-35124ED89D60}"/>
                </a:ext>
              </a:extLst>
            </p:cNvPr>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a:extLst>
                <a:ext uri="{FF2B5EF4-FFF2-40B4-BE49-F238E27FC236}">
                  <a16:creationId xmlns:a16="http://schemas.microsoft.com/office/drawing/2014/main" id="{F6961103-60D7-1B92-44A0-5586965152EB}"/>
                </a:ext>
              </a:extLst>
            </p:cNvPr>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31">
            <a:extLst>
              <a:ext uri="{FF2B5EF4-FFF2-40B4-BE49-F238E27FC236}">
                <a16:creationId xmlns:a16="http://schemas.microsoft.com/office/drawing/2014/main" id="{C4190AFA-29EC-D221-FF77-CA2976670E84}"/>
              </a:ext>
            </a:extLst>
          </p:cNvPr>
          <p:cNvSpPr txBox="1">
            <a:spLocks noGrp="1"/>
          </p:cNvSpPr>
          <p:nvPr>
            <p:ph type="title"/>
          </p:nvPr>
        </p:nvSpPr>
        <p:spPr>
          <a:xfrm>
            <a:off x="463463" y="524550"/>
            <a:ext cx="6576208" cy="72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latin typeface="TH Kodchasal" panose="02000506000000020004" pitchFamily="2" charset="-34"/>
                <a:cs typeface="TH Kodchasal" panose="02000506000000020004" pitchFamily="2" charset="-34"/>
              </a:rPr>
              <a:t>Qualitative Data Collection</a:t>
            </a:r>
            <a:br>
              <a:rPr lang="en-US" sz="3200" b="1" dirty="0">
                <a:latin typeface="TH Kodchasal" panose="02000506000000020004" pitchFamily="2" charset="-34"/>
                <a:cs typeface="TH Kodchasal" panose="02000506000000020004" pitchFamily="2" charset="-34"/>
              </a:rPr>
            </a:br>
            <a:endParaRPr sz="3200" b="1" dirty="0">
              <a:latin typeface="TH Kodchasal" panose="02000506000000020004" pitchFamily="2" charset="-34"/>
              <a:cs typeface="TH Kodchasal" panose="02000506000000020004" pitchFamily="2" charset="-34"/>
            </a:endParaRPr>
          </a:p>
        </p:txBody>
      </p:sp>
      <p:sp>
        <p:nvSpPr>
          <p:cNvPr id="295" name="Google Shape;295;p31">
            <a:extLst>
              <a:ext uri="{FF2B5EF4-FFF2-40B4-BE49-F238E27FC236}">
                <a16:creationId xmlns:a16="http://schemas.microsoft.com/office/drawing/2014/main" id="{391AF56B-01F8-7D59-51A7-154AB1A8327D}"/>
              </a:ext>
            </a:extLst>
          </p:cNvPr>
          <p:cNvSpPr txBox="1">
            <a:spLocks noGrp="1"/>
          </p:cNvSpPr>
          <p:nvPr>
            <p:ph type="subTitle" idx="1"/>
          </p:nvPr>
        </p:nvSpPr>
        <p:spPr>
          <a:xfrm>
            <a:off x="401742" y="1447254"/>
            <a:ext cx="6509737" cy="3178457"/>
          </a:xfrm>
          <a:prstGeom prst="rect">
            <a:avLst/>
          </a:prstGeom>
        </p:spPr>
        <p:txBody>
          <a:bodyPr spcFirstLastPara="1" wrap="square" lIns="91425" tIns="91425" rIns="91425" bIns="91425" anchor="t" anchorCtr="0">
            <a:noAutofit/>
          </a:bodyPr>
          <a:lstStyle/>
          <a:p>
            <a:pPr marL="285750" lvl="0" indent="-285750" algn="thaiDist" rtl="0">
              <a:spcBef>
                <a:spcPts val="0"/>
              </a:spcBef>
              <a:spcAft>
                <a:spcPts val="0"/>
              </a:spcAft>
              <a:buClr>
                <a:schemeClr val="dk1"/>
              </a:buClr>
              <a:buSzPts val="1100"/>
              <a:buFont typeface="Arial" panose="020B0604020202020204" pitchFamily="34" charset="0"/>
              <a:buChar char="•"/>
            </a:pPr>
            <a:r>
              <a:rPr lang="en-US" sz="2400" dirty="0">
                <a:latin typeface="TH Kodchasal" panose="02000506000000020004" pitchFamily="2" charset="-34"/>
                <a:cs typeface="TH Kodchasal" panose="02000506000000020004" pitchFamily="2" charset="-34"/>
              </a:rPr>
              <a:t>The qualitative data was collected through purposive sampling, targeting individuals with relevant involvement, knowledge, or expertise on suitable approaches and the feasibility of using technology to prevent corruption in Thailand. </a:t>
            </a:r>
            <a:endParaRPr sz="2400" dirty="0">
              <a:latin typeface="TH Kodchasal" panose="02000506000000020004" pitchFamily="2" charset="-34"/>
              <a:cs typeface="TH Kodchasal" panose="02000506000000020004" pitchFamily="2" charset="-34"/>
            </a:endParaRPr>
          </a:p>
        </p:txBody>
      </p:sp>
      <p:pic>
        <p:nvPicPr>
          <p:cNvPr id="296" name="Google Shape;296;p31">
            <a:extLst>
              <a:ext uri="{FF2B5EF4-FFF2-40B4-BE49-F238E27FC236}">
                <a16:creationId xmlns:a16="http://schemas.microsoft.com/office/drawing/2014/main" id="{6F1A37AA-C00D-C382-8775-D09F262B924A}"/>
              </a:ext>
            </a:extLst>
          </p:cNvPr>
          <p:cNvPicPr preferRelativeResize="0">
            <a:picLocks noGrp="1"/>
          </p:cNvPicPr>
          <p:nvPr>
            <p:ph type="pic" idx="2"/>
          </p:nvPr>
        </p:nvPicPr>
        <p:blipFill rotWithShape="1">
          <a:blip r:embed="rId3">
            <a:alphaModFix/>
          </a:blip>
          <a:srcRect l="8334" r="8325"/>
          <a:stretch/>
        </p:blipFill>
        <p:spPr>
          <a:xfrm>
            <a:off x="7240044" y="3137876"/>
            <a:ext cx="1691912" cy="1659350"/>
          </a:xfrm>
          <a:prstGeom prst="rect">
            <a:avLst/>
          </a:prstGeom>
        </p:spPr>
      </p:pic>
      <p:sp>
        <p:nvSpPr>
          <p:cNvPr id="297" name="Google Shape;297;p31">
            <a:extLst>
              <a:ext uri="{FF2B5EF4-FFF2-40B4-BE49-F238E27FC236}">
                <a16:creationId xmlns:a16="http://schemas.microsoft.com/office/drawing/2014/main" id="{92C1C364-BCF9-EC1E-DF7F-9AAAFAD329F5}"/>
              </a:ext>
            </a:extLst>
          </p:cNvPr>
          <p:cNvSpPr/>
          <p:nvPr/>
        </p:nvSpPr>
        <p:spPr>
          <a:xfrm>
            <a:off x="7097101" y="3015144"/>
            <a:ext cx="237899" cy="207673"/>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a:extLst>
              <a:ext uri="{FF2B5EF4-FFF2-40B4-BE49-F238E27FC236}">
                <a16:creationId xmlns:a16="http://schemas.microsoft.com/office/drawing/2014/main" id="{469C3FCC-ECFD-967A-527D-457904C1DCAD}"/>
              </a:ext>
            </a:extLst>
          </p:cNvPr>
          <p:cNvSpPr/>
          <p:nvPr/>
        </p:nvSpPr>
        <p:spPr>
          <a:xfrm>
            <a:off x="8757768" y="4585126"/>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6758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7C83C0B6-D3E0-6DF0-A5EF-8F4DE34B38A4}"/>
            </a:ext>
          </a:extLst>
        </p:cNvPr>
        <p:cNvGrpSpPr/>
        <p:nvPr/>
      </p:nvGrpSpPr>
      <p:grpSpPr>
        <a:xfrm>
          <a:off x="0" y="0"/>
          <a:ext cx="0" cy="0"/>
          <a:chOff x="0" y="0"/>
          <a:chExt cx="0" cy="0"/>
        </a:xfrm>
      </p:grpSpPr>
      <p:grpSp>
        <p:nvGrpSpPr>
          <p:cNvPr id="284" name="Google Shape;284;p31">
            <a:extLst>
              <a:ext uri="{FF2B5EF4-FFF2-40B4-BE49-F238E27FC236}">
                <a16:creationId xmlns:a16="http://schemas.microsoft.com/office/drawing/2014/main" id="{324DF53E-550A-40CE-61C1-DD3FE6E53744}"/>
              </a:ext>
            </a:extLst>
          </p:cNvPr>
          <p:cNvGrpSpPr/>
          <p:nvPr/>
        </p:nvGrpSpPr>
        <p:grpSpPr>
          <a:xfrm>
            <a:off x="6973200" y="4"/>
            <a:ext cx="2170800" cy="2170850"/>
            <a:chOff x="12850" y="0"/>
            <a:chExt cx="2170800" cy="2170850"/>
          </a:xfrm>
        </p:grpSpPr>
        <p:sp>
          <p:nvSpPr>
            <p:cNvPr id="285" name="Google Shape;285;p31">
              <a:extLst>
                <a:ext uri="{FF2B5EF4-FFF2-40B4-BE49-F238E27FC236}">
                  <a16:creationId xmlns:a16="http://schemas.microsoft.com/office/drawing/2014/main" id="{9CC1CAA6-AF79-08E7-D80E-E9861612272C}"/>
                </a:ext>
              </a:extLst>
            </p:cNvPr>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a:extLst>
                <a:ext uri="{FF2B5EF4-FFF2-40B4-BE49-F238E27FC236}">
                  <a16:creationId xmlns:a16="http://schemas.microsoft.com/office/drawing/2014/main" id="{45AB4628-BADA-781E-A6D8-3E43C9E6CF38}"/>
                </a:ext>
              </a:extLst>
            </p:cNvPr>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a:extLst>
                <a:ext uri="{FF2B5EF4-FFF2-40B4-BE49-F238E27FC236}">
                  <a16:creationId xmlns:a16="http://schemas.microsoft.com/office/drawing/2014/main" id="{53369A24-73F8-2E4B-25EC-6041658EF33C}"/>
                </a:ext>
              </a:extLst>
            </p:cNvPr>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a:extLst>
                <a:ext uri="{FF2B5EF4-FFF2-40B4-BE49-F238E27FC236}">
                  <a16:creationId xmlns:a16="http://schemas.microsoft.com/office/drawing/2014/main" id="{63960FF0-C4C0-F7F3-B9DD-02C2BE078212}"/>
                </a:ext>
              </a:extLst>
            </p:cNvPr>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1">
              <a:extLst>
                <a:ext uri="{FF2B5EF4-FFF2-40B4-BE49-F238E27FC236}">
                  <a16:creationId xmlns:a16="http://schemas.microsoft.com/office/drawing/2014/main" id="{23EAEB0A-EC94-348A-67BB-91698275B0BA}"/>
                </a:ext>
              </a:extLst>
            </p:cNvPr>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a:extLst>
                <a:ext uri="{FF2B5EF4-FFF2-40B4-BE49-F238E27FC236}">
                  <a16:creationId xmlns:a16="http://schemas.microsoft.com/office/drawing/2014/main" id="{53B46264-5B5C-0535-3BBA-04B4455DE3F5}"/>
                </a:ext>
              </a:extLst>
            </p:cNvPr>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a:extLst>
                <a:ext uri="{FF2B5EF4-FFF2-40B4-BE49-F238E27FC236}">
                  <a16:creationId xmlns:a16="http://schemas.microsoft.com/office/drawing/2014/main" id="{B21EA2C7-7845-7AE0-79FF-43FB4432A31C}"/>
                </a:ext>
              </a:extLst>
            </p:cNvPr>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a:extLst>
                <a:ext uri="{FF2B5EF4-FFF2-40B4-BE49-F238E27FC236}">
                  <a16:creationId xmlns:a16="http://schemas.microsoft.com/office/drawing/2014/main" id="{2F6ABC8B-AF7F-D95C-42F6-667D75522A8E}"/>
                </a:ext>
              </a:extLst>
            </p:cNvPr>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a:extLst>
                <a:ext uri="{FF2B5EF4-FFF2-40B4-BE49-F238E27FC236}">
                  <a16:creationId xmlns:a16="http://schemas.microsoft.com/office/drawing/2014/main" id="{C0CCD1FB-E9EA-6325-4D12-B2BD26DCA1AE}"/>
                </a:ext>
              </a:extLst>
            </p:cNvPr>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31">
            <a:extLst>
              <a:ext uri="{FF2B5EF4-FFF2-40B4-BE49-F238E27FC236}">
                <a16:creationId xmlns:a16="http://schemas.microsoft.com/office/drawing/2014/main" id="{997EB1CA-21D9-5A36-FB81-A57539FE0C8C}"/>
              </a:ext>
            </a:extLst>
          </p:cNvPr>
          <p:cNvSpPr txBox="1">
            <a:spLocks noGrp="1"/>
          </p:cNvSpPr>
          <p:nvPr>
            <p:ph type="title"/>
          </p:nvPr>
        </p:nvSpPr>
        <p:spPr>
          <a:xfrm>
            <a:off x="463463" y="524550"/>
            <a:ext cx="6576208" cy="72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latin typeface="TH Kodchasal" panose="02000506000000020004" pitchFamily="2" charset="-34"/>
                <a:cs typeface="TH Kodchasal" panose="02000506000000020004" pitchFamily="2" charset="-34"/>
              </a:rPr>
              <a:t>Qualitative Data Collection</a:t>
            </a:r>
            <a:br>
              <a:rPr lang="en-US" sz="3200" b="1" dirty="0">
                <a:latin typeface="TH Kodchasal" panose="02000506000000020004" pitchFamily="2" charset="-34"/>
                <a:cs typeface="TH Kodchasal" panose="02000506000000020004" pitchFamily="2" charset="-34"/>
              </a:rPr>
            </a:br>
            <a:endParaRPr sz="3200" b="1" dirty="0">
              <a:latin typeface="TH Kodchasal" panose="02000506000000020004" pitchFamily="2" charset="-34"/>
              <a:cs typeface="TH Kodchasal" panose="02000506000000020004" pitchFamily="2" charset="-34"/>
            </a:endParaRPr>
          </a:p>
        </p:txBody>
      </p:sp>
      <p:sp>
        <p:nvSpPr>
          <p:cNvPr id="295" name="Google Shape;295;p31">
            <a:extLst>
              <a:ext uri="{FF2B5EF4-FFF2-40B4-BE49-F238E27FC236}">
                <a16:creationId xmlns:a16="http://schemas.microsoft.com/office/drawing/2014/main" id="{EA6AA5CD-1C05-542E-A0C6-41D01F41BA14}"/>
              </a:ext>
            </a:extLst>
          </p:cNvPr>
          <p:cNvSpPr txBox="1">
            <a:spLocks noGrp="1"/>
          </p:cNvSpPr>
          <p:nvPr>
            <p:ph type="subTitle" idx="1"/>
          </p:nvPr>
        </p:nvSpPr>
        <p:spPr>
          <a:xfrm>
            <a:off x="401742" y="1187764"/>
            <a:ext cx="6509737" cy="3437947"/>
          </a:xfrm>
          <a:prstGeom prst="rect">
            <a:avLst/>
          </a:prstGeom>
        </p:spPr>
        <p:txBody>
          <a:bodyPr spcFirstLastPara="1" wrap="square" lIns="91425" tIns="91425" rIns="91425" bIns="91425" anchor="t" anchorCtr="0">
            <a:noAutofit/>
          </a:bodyPr>
          <a:lstStyle/>
          <a:p>
            <a:pPr marL="285750" lvl="0" indent="-285750" algn="thaiDist" rtl="0">
              <a:spcBef>
                <a:spcPts val="0"/>
              </a:spcBef>
              <a:spcAft>
                <a:spcPts val="0"/>
              </a:spcAft>
              <a:buClr>
                <a:schemeClr val="dk1"/>
              </a:buClr>
              <a:buSzPts val="1100"/>
              <a:buFont typeface="Arial" panose="020B0604020202020204" pitchFamily="34" charset="0"/>
              <a:buChar char="•"/>
            </a:pPr>
            <a:r>
              <a:rPr lang="en-US" sz="1800" dirty="0">
                <a:latin typeface="TH Kodchasal" panose="02000506000000020004" pitchFamily="2" charset="-34"/>
                <a:cs typeface="TH Kodchasal" panose="02000506000000020004" pitchFamily="2" charset="-34"/>
              </a:rPr>
              <a:t>The participants included:</a:t>
            </a:r>
          </a:p>
          <a:p>
            <a:pPr marL="742950" lvl="1" indent="-285750" algn="thaiDist">
              <a:spcBef>
                <a:spcPts val="0"/>
              </a:spcBef>
              <a:buClr>
                <a:schemeClr val="dk1"/>
              </a:buClr>
              <a:buSzPts val="1100"/>
              <a:buFont typeface="Arial" panose="020B0604020202020204" pitchFamily="34" charset="0"/>
              <a:buChar char="•"/>
            </a:pPr>
            <a:r>
              <a:rPr lang="en-US" sz="1800" dirty="0">
                <a:latin typeface="TH Kodchasal" panose="02000506000000020004" pitchFamily="2" charset="-34"/>
                <a:cs typeface="TH Kodchasal" panose="02000506000000020004" pitchFamily="2" charset="-34"/>
              </a:rPr>
              <a:t>Academics with expertise in technology, law, or criminology</a:t>
            </a:r>
          </a:p>
          <a:p>
            <a:pPr marL="742950" lvl="1" indent="-285750" algn="thaiDist">
              <a:spcBef>
                <a:spcPts val="0"/>
              </a:spcBef>
              <a:buClr>
                <a:schemeClr val="dk1"/>
              </a:buClr>
              <a:buSzPts val="1100"/>
              <a:buFont typeface="Arial" panose="020B0604020202020204" pitchFamily="34" charset="0"/>
              <a:buChar char="•"/>
            </a:pPr>
            <a:r>
              <a:rPr lang="en-US" sz="1800" dirty="0">
                <a:latin typeface="TH Kodchasal" panose="02000506000000020004" pitchFamily="2" charset="-34"/>
                <a:cs typeface="TH Kodchasal" panose="02000506000000020004" pitchFamily="2" charset="-34"/>
              </a:rPr>
              <a:t>Representatives from the Office of the Judiciary</a:t>
            </a:r>
          </a:p>
          <a:p>
            <a:pPr marL="742950" lvl="1" indent="-285750" algn="thaiDist">
              <a:spcBef>
                <a:spcPts val="0"/>
              </a:spcBef>
              <a:buClr>
                <a:schemeClr val="dk1"/>
              </a:buClr>
              <a:buSzPts val="1100"/>
              <a:buFont typeface="Arial" panose="020B0604020202020204" pitchFamily="34" charset="0"/>
              <a:buChar char="•"/>
            </a:pPr>
            <a:r>
              <a:rPr lang="en-US" sz="1800" dirty="0">
                <a:latin typeface="TH Kodchasal" panose="02000506000000020004" pitchFamily="2" charset="-34"/>
                <a:cs typeface="TH Kodchasal" panose="02000506000000020004" pitchFamily="2" charset="-34"/>
              </a:rPr>
              <a:t>Representatives from the Office of the Attorney General</a:t>
            </a:r>
          </a:p>
          <a:p>
            <a:pPr marL="742950" lvl="1" indent="-285750" algn="thaiDist">
              <a:spcBef>
                <a:spcPts val="0"/>
              </a:spcBef>
              <a:buClr>
                <a:schemeClr val="dk1"/>
              </a:buClr>
              <a:buSzPts val="1100"/>
              <a:buFont typeface="Arial" panose="020B0604020202020204" pitchFamily="34" charset="0"/>
              <a:buChar char="•"/>
            </a:pPr>
            <a:r>
              <a:rPr lang="en-US" sz="1800" dirty="0">
                <a:latin typeface="TH Kodchasal" panose="02000506000000020004" pitchFamily="2" charset="-34"/>
                <a:cs typeface="TH Kodchasal" panose="02000506000000020004" pitchFamily="2" charset="-34"/>
              </a:rPr>
              <a:t>Representatives from the National Anti-Corruption Commission (NACC)</a:t>
            </a:r>
          </a:p>
          <a:p>
            <a:pPr marL="742950" lvl="1" indent="-285750" algn="thaiDist">
              <a:spcBef>
                <a:spcPts val="0"/>
              </a:spcBef>
              <a:buClr>
                <a:schemeClr val="dk1"/>
              </a:buClr>
              <a:buSzPts val="1100"/>
              <a:buFont typeface="Arial" panose="020B0604020202020204" pitchFamily="34" charset="0"/>
              <a:buChar char="•"/>
            </a:pPr>
            <a:r>
              <a:rPr lang="en-US" sz="1800" dirty="0">
                <a:latin typeface="TH Kodchasal" panose="02000506000000020004" pitchFamily="2" charset="-34"/>
                <a:cs typeface="TH Kodchasal" panose="02000506000000020004" pitchFamily="2" charset="-34"/>
              </a:rPr>
              <a:t>Representatives from the Public Sector Anti-Corruption Commission (PACC)</a:t>
            </a:r>
          </a:p>
          <a:p>
            <a:pPr marL="285750" lvl="0" indent="-285750" algn="thaiDist" rtl="0">
              <a:spcBef>
                <a:spcPts val="0"/>
              </a:spcBef>
              <a:spcAft>
                <a:spcPts val="0"/>
              </a:spcAft>
              <a:buClr>
                <a:schemeClr val="dk1"/>
              </a:buClr>
              <a:buSzPts val="1100"/>
              <a:buFont typeface="Arial" panose="020B0604020202020204" pitchFamily="34" charset="0"/>
              <a:buChar char="•"/>
            </a:pPr>
            <a:r>
              <a:rPr lang="en-US" sz="1800" dirty="0">
                <a:latin typeface="TH Kodchasal" panose="02000506000000020004" pitchFamily="2" charset="-34"/>
                <a:cs typeface="TH Kodchasal" panose="02000506000000020004" pitchFamily="2" charset="-34"/>
              </a:rPr>
              <a:t>The researcher conducted in-depth interviews using semi-structured interview questions as the data collection tool. </a:t>
            </a:r>
          </a:p>
          <a:p>
            <a:pPr marL="285750" lvl="0" indent="-285750" algn="thaiDist" rtl="0">
              <a:spcBef>
                <a:spcPts val="0"/>
              </a:spcBef>
              <a:spcAft>
                <a:spcPts val="0"/>
              </a:spcAft>
              <a:buClr>
                <a:schemeClr val="dk1"/>
              </a:buClr>
              <a:buSzPts val="1100"/>
              <a:buFont typeface="Arial" panose="020B0604020202020204" pitchFamily="34" charset="0"/>
              <a:buChar char="•"/>
            </a:pPr>
            <a:r>
              <a:rPr lang="en-US" sz="1800" dirty="0">
                <a:latin typeface="TH Kodchasal" panose="02000506000000020004" pitchFamily="2" charset="-34"/>
                <a:cs typeface="TH Kodchasal" panose="02000506000000020004" pitchFamily="2" charset="-34"/>
              </a:rPr>
              <a:t>A total of 12 participants were interviewed for the qualitative component of the study.</a:t>
            </a:r>
          </a:p>
        </p:txBody>
      </p:sp>
      <p:pic>
        <p:nvPicPr>
          <p:cNvPr id="296" name="Google Shape;296;p31">
            <a:extLst>
              <a:ext uri="{FF2B5EF4-FFF2-40B4-BE49-F238E27FC236}">
                <a16:creationId xmlns:a16="http://schemas.microsoft.com/office/drawing/2014/main" id="{5E202983-EB2E-39E2-55DA-FD20E5FC3897}"/>
              </a:ext>
            </a:extLst>
          </p:cNvPr>
          <p:cNvPicPr preferRelativeResize="0">
            <a:picLocks noGrp="1"/>
          </p:cNvPicPr>
          <p:nvPr>
            <p:ph type="pic" idx="2"/>
          </p:nvPr>
        </p:nvPicPr>
        <p:blipFill rotWithShape="1">
          <a:blip r:embed="rId3">
            <a:alphaModFix/>
          </a:blip>
          <a:srcRect l="8334" r="8325"/>
          <a:stretch/>
        </p:blipFill>
        <p:spPr>
          <a:xfrm>
            <a:off x="7240044" y="3137876"/>
            <a:ext cx="1691912" cy="1659350"/>
          </a:xfrm>
          <a:prstGeom prst="rect">
            <a:avLst/>
          </a:prstGeom>
        </p:spPr>
      </p:pic>
      <p:sp>
        <p:nvSpPr>
          <p:cNvPr id="297" name="Google Shape;297;p31">
            <a:extLst>
              <a:ext uri="{FF2B5EF4-FFF2-40B4-BE49-F238E27FC236}">
                <a16:creationId xmlns:a16="http://schemas.microsoft.com/office/drawing/2014/main" id="{800FDC64-2FEC-D2DF-FD28-3AC1AB1E32EF}"/>
              </a:ext>
            </a:extLst>
          </p:cNvPr>
          <p:cNvSpPr/>
          <p:nvPr/>
        </p:nvSpPr>
        <p:spPr>
          <a:xfrm>
            <a:off x="7097101" y="3015144"/>
            <a:ext cx="237899" cy="207673"/>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a:extLst>
              <a:ext uri="{FF2B5EF4-FFF2-40B4-BE49-F238E27FC236}">
                <a16:creationId xmlns:a16="http://schemas.microsoft.com/office/drawing/2014/main" id="{01527720-0D0D-B773-B4A8-B5C6259A81E7}"/>
              </a:ext>
            </a:extLst>
          </p:cNvPr>
          <p:cNvSpPr/>
          <p:nvPr/>
        </p:nvSpPr>
        <p:spPr>
          <a:xfrm>
            <a:off x="8757768" y="4585126"/>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112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grpSp>
        <p:nvGrpSpPr>
          <p:cNvPr id="303" name="Google Shape;303;p32"/>
          <p:cNvGrpSpPr/>
          <p:nvPr/>
        </p:nvGrpSpPr>
        <p:grpSpPr>
          <a:xfrm>
            <a:off x="0" y="4"/>
            <a:ext cx="2170800" cy="2170850"/>
            <a:chOff x="12850" y="0"/>
            <a:chExt cx="2170800" cy="2170850"/>
          </a:xfrm>
        </p:grpSpPr>
        <p:sp>
          <p:nvSpPr>
            <p:cNvPr id="304" name="Google Shape;304;p32"/>
            <p:cNvSpPr/>
            <p:nvPr/>
          </p:nvSpPr>
          <p:spPr>
            <a:xfrm>
              <a:off x="128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p:cNvSpPr/>
            <p:nvPr/>
          </p:nvSpPr>
          <p:spPr>
            <a:xfrm>
              <a:off x="7364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2"/>
            <p:cNvSpPr/>
            <p:nvPr/>
          </p:nvSpPr>
          <p:spPr>
            <a:xfrm>
              <a:off x="1460050" y="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2"/>
            <p:cNvSpPr/>
            <p:nvPr/>
          </p:nvSpPr>
          <p:spPr>
            <a:xfrm>
              <a:off x="128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2"/>
            <p:cNvSpPr/>
            <p:nvPr/>
          </p:nvSpPr>
          <p:spPr>
            <a:xfrm>
              <a:off x="7364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2"/>
            <p:cNvSpPr/>
            <p:nvPr/>
          </p:nvSpPr>
          <p:spPr>
            <a:xfrm>
              <a:off x="1460050" y="7236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2"/>
            <p:cNvSpPr/>
            <p:nvPr/>
          </p:nvSpPr>
          <p:spPr>
            <a:xfrm>
              <a:off x="128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2"/>
            <p:cNvSpPr/>
            <p:nvPr/>
          </p:nvSpPr>
          <p:spPr>
            <a:xfrm>
              <a:off x="7364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2"/>
            <p:cNvSpPr/>
            <p:nvPr/>
          </p:nvSpPr>
          <p:spPr>
            <a:xfrm>
              <a:off x="1460050" y="1447250"/>
              <a:ext cx="723600" cy="723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32"/>
          <p:cNvSpPr txBox="1">
            <a:spLocks noGrp="1"/>
          </p:cNvSpPr>
          <p:nvPr>
            <p:ph type="title"/>
          </p:nvPr>
        </p:nvSpPr>
        <p:spPr>
          <a:xfrm>
            <a:off x="3635014" y="3286835"/>
            <a:ext cx="5231275" cy="151665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b="1" dirty="0">
                <a:solidFill>
                  <a:schemeClr val="bg2">
                    <a:lumMod val="50000"/>
                  </a:schemeClr>
                </a:solidFill>
                <a:latin typeface="TH Kodchasal" panose="02000506000000020004" pitchFamily="2" charset="-34"/>
                <a:cs typeface="TH Kodchasal" panose="02000506000000020004" pitchFamily="2" charset="-34"/>
              </a:rPr>
              <a:t>The Situation of Corruption in Thailand</a:t>
            </a:r>
            <a:endParaRPr b="1" dirty="0">
              <a:solidFill>
                <a:schemeClr val="bg2">
                  <a:lumMod val="50000"/>
                </a:schemeClr>
              </a:solidFill>
              <a:latin typeface="TH Kodchasal" panose="02000506000000020004" pitchFamily="2" charset="-34"/>
              <a:cs typeface="TH Kodchasal" panose="02000506000000020004" pitchFamily="2" charset="-34"/>
            </a:endParaRPr>
          </a:p>
        </p:txBody>
      </p:sp>
      <p:pic>
        <p:nvPicPr>
          <p:cNvPr id="315" name="Google Shape;315;p32"/>
          <p:cNvPicPr preferRelativeResize="0">
            <a:picLocks noGrp="1"/>
          </p:cNvPicPr>
          <p:nvPr>
            <p:ph type="pic" idx="3"/>
          </p:nvPr>
        </p:nvPicPr>
        <p:blipFill rotWithShape="1">
          <a:blip r:embed="rId3">
            <a:alphaModFix/>
          </a:blip>
          <a:srcRect l="9819" r="9819"/>
          <a:stretch/>
        </p:blipFill>
        <p:spPr>
          <a:xfrm>
            <a:off x="713225" y="1996833"/>
            <a:ext cx="1945982" cy="2580004"/>
          </a:xfrm>
          <a:prstGeom prst="rect">
            <a:avLst/>
          </a:prstGeom>
        </p:spPr>
      </p:pic>
      <p:pic>
        <p:nvPicPr>
          <p:cNvPr id="316" name="Google Shape;316;p32"/>
          <p:cNvPicPr preferRelativeResize="0">
            <a:picLocks noGrp="1"/>
          </p:cNvPicPr>
          <p:nvPr>
            <p:ph type="pic" idx="4"/>
          </p:nvPr>
        </p:nvPicPr>
        <p:blipFill rotWithShape="1">
          <a:blip r:embed="rId4">
            <a:alphaModFix/>
          </a:blip>
          <a:srcRect l="16106" r="16106"/>
          <a:stretch/>
        </p:blipFill>
        <p:spPr>
          <a:xfrm>
            <a:off x="2470950" y="656661"/>
            <a:ext cx="2553498" cy="2514207"/>
          </a:xfrm>
          <a:prstGeom prst="rect">
            <a:avLst/>
          </a:prstGeom>
        </p:spPr>
      </p:pic>
      <p:sp>
        <p:nvSpPr>
          <p:cNvPr id="317" name="Google Shape;317;p32"/>
          <p:cNvSpPr/>
          <p:nvPr/>
        </p:nvSpPr>
        <p:spPr>
          <a:xfrm>
            <a:off x="2470950" y="2955561"/>
            <a:ext cx="422400" cy="42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2"/>
          <p:cNvSpPr/>
          <p:nvPr/>
        </p:nvSpPr>
        <p:spPr>
          <a:xfrm>
            <a:off x="5114550" y="656650"/>
            <a:ext cx="212100" cy="21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Anti-Corruption Policies Project Proposal by Slidesgo">
  <a:themeElements>
    <a:clrScheme name="Simple Light">
      <a:dk1>
        <a:srgbClr val="191919"/>
      </a:dk1>
      <a:lt1>
        <a:srgbClr val="D9D9D9"/>
      </a:lt1>
      <a:dk2>
        <a:srgbClr val="CCCCCC"/>
      </a:dk2>
      <a:lt2>
        <a:srgbClr val="CC0000"/>
      </a:lt2>
      <a:accent1>
        <a:srgbClr val="99000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805</Words>
  <Application>Microsoft Office PowerPoint</Application>
  <PresentationFormat>นำเสนอทางหน้าจอ (16:9)</PresentationFormat>
  <Paragraphs>59</Paragraphs>
  <Slides>24</Slides>
  <Notes>22</Notes>
  <HiddenSlides>0</HiddenSlides>
  <MMClips>0</MMClips>
  <ScaleCrop>false</ScaleCrop>
  <HeadingPairs>
    <vt:vector size="6" baseType="variant">
      <vt:variant>
        <vt:lpstr>ฟอนต์ที่ถูกใช้</vt:lpstr>
      </vt:variant>
      <vt:variant>
        <vt:i4>10</vt:i4>
      </vt:variant>
      <vt:variant>
        <vt:lpstr>ธีม</vt:lpstr>
      </vt:variant>
      <vt:variant>
        <vt:i4>1</vt:i4>
      </vt:variant>
      <vt:variant>
        <vt:lpstr>ชื่อเรื่องสไลด์</vt:lpstr>
      </vt:variant>
      <vt:variant>
        <vt:i4>24</vt:i4>
      </vt:variant>
    </vt:vector>
  </HeadingPairs>
  <TitlesOfParts>
    <vt:vector size="35" baseType="lpstr">
      <vt:lpstr>Arial</vt:lpstr>
      <vt:lpstr>Ruda</vt:lpstr>
      <vt:lpstr>Ruda Black</vt:lpstr>
      <vt:lpstr>Raleway</vt:lpstr>
      <vt:lpstr>Open Sans</vt:lpstr>
      <vt:lpstr>Calibri</vt:lpstr>
      <vt:lpstr>Didact Gothic</vt:lpstr>
      <vt:lpstr>TH Kodchasal</vt:lpstr>
      <vt:lpstr>TH SarabunPSK</vt:lpstr>
      <vt:lpstr>Nunito Light</vt:lpstr>
      <vt:lpstr>Anti-Corruption Policies Project Proposal by Slidesgo</vt:lpstr>
      <vt:lpstr>งานนำเสนอ PowerPoint</vt:lpstr>
      <vt:lpstr>Possibilities and guidelines for crime prevention using technology: A case study of corruption prevention in Thailand</vt:lpstr>
      <vt:lpstr>Research Objectives</vt:lpstr>
      <vt:lpstr>Research Objectives</vt:lpstr>
      <vt:lpstr>Research Methodology</vt:lpstr>
      <vt:lpstr>Quantitative Data Collection </vt:lpstr>
      <vt:lpstr>Qualitative Data Collection </vt:lpstr>
      <vt:lpstr>Qualitative Data Collection </vt:lpstr>
      <vt:lpstr>The Situation of Corruption in Thailand</vt:lpstr>
      <vt:lpstr>Table 1: Number and Percentage of Corruption Situations in Thailand Regarding Payment or Offering of Gifts to Officials in Government or Private Agencies for Specific Purposes </vt:lpstr>
      <vt:lpstr>Table 2: Number and Percentage of Complaints Filed to Authorities or Legal Action Taken in Cases of Bribery by Government Officials or Private Sector Employees </vt:lpstr>
      <vt:lpstr>Table 3 The reasons for not filing complaints with the relevant authorities or reporting to the police in cases where public officials or employees of private organizations engage in briber.  </vt:lpstr>
      <vt:lpstr>Table 4 The channels through which respondents have chosen to file complaints with relevant authorities or report to the police in cases where public officials or employees of private organizations engage in bribery. .  </vt:lpstr>
      <vt:lpstr>Table 5: Outcomes Following Complaints or Reports Regarding Public Officials or Employees of Private Organizations Soliciting Bribes.  </vt:lpstr>
      <vt:lpstr>The Feasibility of Using Technology to Prevent Corruption in Thailand</vt:lpstr>
      <vt:lpstr>Using Technology to Prevent Corruption</vt:lpstr>
      <vt:lpstr>Using Technology to Combat Corruption</vt:lpstr>
      <vt:lpstr>Problems and Obstacles in Implementing Technology for Corruption Prevention in Thailand</vt:lpstr>
      <vt:lpstr>Outdated Legal Framework</vt:lpstr>
      <vt:lpstr>Lack of Integration Among Agencies</vt:lpstr>
      <vt:lpstr>Lack of Knowledge and Negative Attitudes </vt:lpstr>
      <vt:lpstr>Appropriate Approaches for Implementing Technology to Address Corruption Issues in Thailand</vt:lpstr>
      <vt:lpstr>Appropriate Approaches for Implementing Technology to Address Corruption Issues in Thailand</vt:lpstr>
      <vt:lpstr>งานนำเสนอ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top krisda</dc:creator>
  <cp:lastModifiedBy>กฤษฎา แสงเจริญทรัพย์</cp:lastModifiedBy>
  <cp:revision>22</cp:revision>
  <dcterms:modified xsi:type="dcterms:W3CDTF">2024-10-14T10:12:31Z</dcterms:modified>
</cp:coreProperties>
</file>