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4"/>
    <p:restoredTop sz="94467"/>
  </p:normalViewPr>
  <p:slideViewPr>
    <p:cSldViewPr snapToGrid="0" snapToObjects="1">
      <p:cViewPr varScale="1">
        <p:scale>
          <a:sx n="77" d="100"/>
          <a:sy n="77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447AC-0D01-F64E-838A-62CDC6648E8C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0D3E8-51DC-4445-BACA-EDEC32339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38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447AC-0D01-F64E-838A-62CDC6648E8C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0D3E8-51DC-4445-BACA-EDEC32339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447AC-0D01-F64E-838A-62CDC6648E8C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0D3E8-51DC-4445-BACA-EDEC32339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52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447AC-0D01-F64E-838A-62CDC6648E8C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0D3E8-51DC-4445-BACA-EDEC32339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4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447AC-0D01-F64E-838A-62CDC6648E8C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0D3E8-51DC-4445-BACA-EDEC32339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524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447AC-0D01-F64E-838A-62CDC6648E8C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0D3E8-51DC-4445-BACA-EDEC32339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540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447AC-0D01-F64E-838A-62CDC6648E8C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0D3E8-51DC-4445-BACA-EDEC32339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354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447AC-0D01-F64E-838A-62CDC6648E8C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0D3E8-51DC-4445-BACA-EDEC32339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354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447AC-0D01-F64E-838A-62CDC6648E8C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0D3E8-51DC-4445-BACA-EDEC32339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214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447AC-0D01-F64E-838A-62CDC6648E8C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0D3E8-51DC-4445-BACA-EDEC32339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19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447AC-0D01-F64E-838A-62CDC6648E8C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0D3E8-51DC-4445-BACA-EDEC32339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34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447AC-0D01-F64E-838A-62CDC6648E8C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0D3E8-51DC-4445-BACA-EDEC32339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22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58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8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396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475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52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5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96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592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</cp:revision>
  <dcterms:created xsi:type="dcterms:W3CDTF">2024-10-21T22:33:44Z</dcterms:created>
  <dcterms:modified xsi:type="dcterms:W3CDTF">2024-10-21T22:35:40Z</dcterms:modified>
</cp:coreProperties>
</file>