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/>
    <p:restoredTop sz="94456"/>
  </p:normalViewPr>
  <p:slideViewPr>
    <p:cSldViewPr snapToGrid="0" snapToObjects="1">
      <p:cViewPr varScale="1">
        <p:scale>
          <a:sx n="77" d="100"/>
          <a:sy n="77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0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2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0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8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5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0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43C9-2748-8242-ADC8-B31CB4897C40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CAFAF-E48A-A741-9B0B-4E3D7545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4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3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2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0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5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2024-10-21T22:27:59Z</dcterms:created>
  <dcterms:modified xsi:type="dcterms:W3CDTF">2024-10-21T22:32:06Z</dcterms:modified>
</cp:coreProperties>
</file>