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6" r:id="rId2"/>
    <p:sldId id="257" r:id="rId3"/>
    <p:sldId id="258" r:id="rId4"/>
    <p:sldId id="267" r:id="rId5"/>
    <p:sldId id="260" r:id="rId6"/>
    <p:sldId id="261" r:id="rId7"/>
    <p:sldId id="262" r:id="rId8"/>
    <p:sldId id="263" r:id="rId9"/>
    <p:sldId id="268" r:id="rId10"/>
    <p:sldId id="269" r:id="rId11"/>
    <p:sldId id="264" r:id="rId12"/>
    <p:sldId id="273" r:id="rId13"/>
    <p:sldId id="265" r:id="rId14"/>
    <p:sldId id="270" r:id="rId15"/>
    <p:sldId id="271" r:id="rId16"/>
    <p:sldId id="272" r:id="rId17"/>
  </p:sldIdLst>
  <p:sldSz cx="12192000" cy="6858000"/>
  <p:notesSz cx="6888163" cy="10020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FF"/>
    <a:srgbClr val="FFFFCC"/>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58"/>
  </p:normalViewPr>
  <p:slideViewPr>
    <p:cSldViewPr snapToGrid="0">
      <p:cViewPr varScale="1">
        <p:scale>
          <a:sx n="108" d="100"/>
          <a:sy n="108" d="100"/>
        </p:scale>
        <p:origin x="678"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85466" cy="501257"/>
          </a:xfrm>
          <a:prstGeom prst="rect">
            <a:avLst/>
          </a:prstGeom>
        </p:spPr>
        <p:txBody>
          <a:bodyPr vert="horz" lIns="93104" tIns="46552" rIns="93104" bIns="46552" rtlCol="0"/>
          <a:lstStyle>
            <a:lvl1pPr algn="l">
              <a:defRPr sz="1200"/>
            </a:lvl1pPr>
          </a:lstStyle>
          <a:p>
            <a:endParaRPr lang="en-US"/>
          </a:p>
        </p:txBody>
      </p:sp>
      <p:sp>
        <p:nvSpPr>
          <p:cNvPr id="3" name="Date Placeholder 2"/>
          <p:cNvSpPr>
            <a:spLocks noGrp="1"/>
          </p:cNvSpPr>
          <p:nvPr>
            <p:ph type="dt" idx="1"/>
          </p:nvPr>
        </p:nvSpPr>
        <p:spPr>
          <a:xfrm>
            <a:off x="3901074" y="1"/>
            <a:ext cx="2985465" cy="501257"/>
          </a:xfrm>
          <a:prstGeom prst="rect">
            <a:avLst/>
          </a:prstGeom>
        </p:spPr>
        <p:txBody>
          <a:bodyPr vert="horz" lIns="93104" tIns="46552" rIns="93104" bIns="46552" rtlCol="0"/>
          <a:lstStyle>
            <a:lvl1pPr algn="r">
              <a:defRPr sz="1200"/>
            </a:lvl1pPr>
          </a:lstStyle>
          <a:p>
            <a:fld id="{1AC10D4B-84D5-4C68-86F2-33D78CCA058E}" type="datetimeFigureOut">
              <a:rPr lang="en-US" smtClean="0"/>
              <a:t>10/15/2024</a:t>
            </a:fld>
            <a:endParaRPr lang="en-US"/>
          </a:p>
        </p:txBody>
      </p:sp>
      <p:sp>
        <p:nvSpPr>
          <p:cNvPr id="4" name="Slide Image Placeholder 3"/>
          <p:cNvSpPr>
            <a:spLocks noGrp="1" noRot="1" noChangeAspect="1"/>
          </p:cNvSpPr>
          <p:nvPr>
            <p:ph type="sldImg" idx="2"/>
          </p:nvPr>
        </p:nvSpPr>
        <p:spPr>
          <a:xfrm>
            <a:off x="103188" y="750888"/>
            <a:ext cx="6681787" cy="3759200"/>
          </a:xfrm>
          <a:prstGeom prst="rect">
            <a:avLst/>
          </a:prstGeom>
          <a:noFill/>
          <a:ln w="12700">
            <a:solidFill>
              <a:prstClr val="black"/>
            </a:solidFill>
          </a:ln>
        </p:spPr>
        <p:txBody>
          <a:bodyPr vert="horz" lIns="93104" tIns="46552" rIns="93104" bIns="46552" rtlCol="0" anchor="ctr"/>
          <a:lstStyle/>
          <a:p>
            <a:endParaRPr lang="en-US"/>
          </a:p>
        </p:txBody>
      </p:sp>
      <p:sp>
        <p:nvSpPr>
          <p:cNvPr id="5" name="Notes Placeholder 4"/>
          <p:cNvSpPr>
            <a:spLocks noGrp="1"/>
          </p:cNvSpPr>
          <p:nvPr>
            <p:ph type="body" sz="quarter" idx="3"/>
          </p:nvPr>
        </p:nvSpPr>
        <p:spPr>
          <a:xfrm>
            <a:off x="688330" y="4759522"/>
            <a:ext cx="5511505" cy="4509699"/>
          </a:xfrm>
          <a:prstGeom prst="rect">
            <a:avLst/>
          </a:prstGeom>
        </p:spPr>
        <p:txBody>
          <a:bodyPr vert="horz" lIns="93104" tIns="46552" rIns="93104" bIns="4655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517432"/>
            <a:ext cx="2985466" cy="501256"/>
          </a:xfrm>
          <a:prstGeom prst="rect">
            <a:avLst/>
          </a:prstGeom>
        </p:spPr>
        <p:txBody>
          <a:bodyPr vert="horz" lIns="93104" tIns="46552" rIns="93104" bIns="46552" rtlCol="0" anchor="b"/>
          <a:lstStyle>
            <a:lvl1pPr algn="l">
              <a:defRPr sz="1200"/>
            </a:lvl1pPr>
          </a:lstStyle>
          <a:p>
            <a:endParaRPr lang="en-US"/>
          </a:p>
        </p:txBody>
      </p:sp>
      <p:sp>
        <p:nvSpPr>
          <p:cNvPr id="7" name="Slide Number Placeholder 6"/>
          <p:cNvSpPr>
            <a:spLocks noGrp="1"/>
          </p:cNvSpPr>
          <p:nvPr>
            <p:ph type="sldNum" sz="quarter" idx="5"/>
          </p:nvPr>
        </p:nvSpPr>
        <p:spPr>
          <a:xfrm>
            <a:off x="3901074" y="9517432"/>
            <a:ext cx="2985465" cy="501256"/>
          </a:xfrm>
          <a:prstGeom prst="rect">
            <a:avLst/>
          </a:prstGeom>
        </p:spPr>
        <p:txBody>
          <a:bodyPr vert="horz" lIns="93104" tIns="46552" rIns="93104" bIns="46552" rtlCol="0" anchor="b"/>
          <a:lstStyle>
            <a:lvl1pPr algn="r">
              <a:defRPr sz="1200"/>
            </a:lvl1pPr>
          </a:lstStyle>
          <a:p>
            <a:fld id="{7DA88FC0-D4A7-4EF8-ACDC-1610F17960E1}" type="slidenum">
              <a:rPr lang="en-US" smtClean="0"/>
              <a:t>‹#›</a:t>
            </a:fld>
            <a:endParaRPr lang="en-US"/>
          </a:p>
        </p:txBody>
      </p:sp>
    </p:spTree>
    <p:extLst>
      <p:ext uri="{BB962C8B-B14F-4D97-AF65-F5344CB8AC3E}">
        <p14:creationId xmlns:p14="http://schemas.microsoft.com/office/powerpoint/2010/main" val="2476273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A88FC0-D4A7-4EF8-ACDC-1610F17960E1}" type="slidenum">
              <a:rPr lang="en-US" smtClean="0"/>
              <a:t>2</a:t>
            </a:fld>
            <a:endParaRPr lang="en-US"/>
          </a:p>
        </p:txBody>
      </p:sp>
    </p:spTree>
    <p:extLst>
      <p:ext uri="{BB962C8B-B14F-4D97-AF65-F5344CB8AC3E}">
        <p14:creationId xmlns:p14="http://schemas.microsoft.com/office/powerpoint/2010/main" val="941678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B95E6-2638-A5C5-B958-907D3EC063E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C9C970F-B6A1-EB4C-FEE1-E7EDE10B9D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9B28239-89A6-65D3-EB9B-1050CCC86537}"/>
              </a:ext>
            </a:extLst>
          </p:cNvPr>
          <p:cNvSpPr>
            <a:spLocks noGrp="1"/>
          </p:cNvSpPr>
          <p:nvPr>
            <p:ph type="dt" sz="half" idx="10"/>
          </p:nvPr>
        </p:nvSpPr>
        <p:spPr/>
        <p:txBody>
          <a:bodyPr/>
          <a:lstStyle/>
          <a:p>
            <a:fld id="{B74053C4-D0A7-BE44-9DD9-6749595BDA28}" type="datetimeFigureOut">
              <a:rPr lang="en-US" smtClean="0"/>
              <a:t>10/15/2024</a:t>
            </a:fld>
            <a:endParaRPr lang="en-US"/>
          </a:p>
        </p:txBody>
      </p:sp>
      <p:sp>
        <p:nvSpPr>
          <p:cNvPr id="5" name="Footer Placeholder 4">
            <a:extLst>
              <a:ext uri="{FF2B5EF4-FFF2-40B4-BE49-F238E27FC236}">
                <a16:creationId xmlns:a16="http://schemas.microsoft.com/office/drawing/2014/main" id="{F5FD326D-3D52-CD6A-5DCD-C2C4A99328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F67821-A859-FCCF-7651-ED50975CC5AA}"/>
              </a:ext>
            </a:extLst>
          </p:cNvPr>
          <p:cNvSpPr>
            <a:spLocks noGrp="1"/>
          </p:cNvSpPr>
          <p:nvPr>
            <p:ph type="sldNum" sz="quarter" idx="12"/>
          </p:nvPr>
        </p:nvSpPr>
        <p:spPr/>
        <p:txBody>
          <a:bodyPr/>
          <a:lstStyle/>
          <a:p>
            <a:fld id="{92B1B73D-4511-884B-ACFF-2AB28FC13F33}" type="slidenum">
              <a:rPr lang="en-US" smtClean="0"/>
              <a:t>‹#›</a:t>
            </a:fld>
            <a:endParaRPr lang="en-US"/>
          </a:p>
        </p:txBody>
      </p:sp>
    </p:spTree>
    <p:extLst>
      <p:ext uri="{BB962C8B-B14F-4D97-AF65-F5344CB8AC3E}">
        <p14:creationId xmlns:p14="http://schemas.microsoft.com/office/powerpoint/2010/main" val="4264149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34625-3952-9D2F-62BE-B230061394D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249163F-8791-98FB-F722-8149B35FA52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8DC990F-A12D-C7A1-3C29-08884986D275}"/>
              </a:ext>
            </a:extLst>
          </p:cNvPr>
          <p:cNvSpPr>
            <a:spLocks noGrp="1"/>
          </p:cNvSpPr>
          <p:nvPr>
            <p:ph type="dt" sz="half" idx="10"/>
          </p:nvPr>
        </p:nvSpPr>
        <p:spPr/>
        <p:txBody>
          <a:bodyPr/>
          <a:lstStyle/>
          <a:p>
            <a:fld id="{B74053C4-D0A7-BE44-9DD9-6749595BDA28}" type="datetimeFigureOut">
              <a:rPr lang="en-US" smtClean="0"/>
              <a:t>10/15/2024</a:t>
            </a:fld>
            <a:endParaRPr lang="en-US"/>
          </a:p>
        </p:txBody>
      </p:sp>
      <p:sp>
        <p:nvSpPr>
          <p:cNvPr id="5" name="Footer Placeholder 4">
            <a:extLst>
              <a:ext uri="{FF2B5EF4-FFF2-40B4-BE49-F238E27FC236}">
                <a16:creationId xmlns:a16="http://schemas.microsoft.com/office/drawing/2014/main" id="{2F425988-A93A-6B1B-1872-E0715EF1FA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B16A7E-5121-D272-5C00-A26D1AD408F6}"/>
              </a:ext>
            </a:extLst>
          </p:cNvPr>
          <p:cNvSpPr>
            <a:spLocks noGrp="1"/>
          </p:cNvSpPr>
          <p:nvPr>
            <p:ph type="sldNum" sz="quarter" idx="12"/>
          </p:nvPr>
        </p:nvSpPr>
        <p:spPr/>
        <p:txBody>
          <a:bodyPr/>
          <a:lstStyle/>
          <a:p>
            <a:fld id="{92B1B73D-4511-884B-ACFF-2AB28FC13F33}" type="slidenum">
              <a:rPr lang="en-US" smtClean="0"/>
              <a:t>‹#›</a:t>
            </a:fld>
            <a:endParaRPr lang="en-US"/>
          </a:p>
        </p:txBody>
      </p:sp>
    </p:spTree>
    <p:extLst>
      <p:ext uri="{BB962C8B-B14F-4D97-AF65-F5344CB8AC3E}">
        <p14:creationId xmlns:p14="http://schemas.microsoft.com/office/powerpoint/2010/main" val="564795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50745A-2581-2862-828D-F2B3645B0C9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3D18268-93ED-46BD-2117-76E015E7698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BE006E4-2A07-B93A-AFC7-7306BFBC733A}"/>
              </a:ext>
            </a:extLst>
          </p:cNvPr>
          <p:cNvSpPr>
            <a:spLocks noGrp="1"/>
          </p:cNvSpPr>
          <p:nvPr>
            <p:ph type="dt" sz="half" idx="10"/>
          </p:nvPr>
        </p:nvSpPr>
        <p:spPr/>
        <p:txBody>
          <a:bodyPr/>
          <a:lstStyle/>
          <a:p>
            <a:fld id="{B74053C4-D0A7-BE44-9DD9-6749595BDA28}" type="datetimeFigureOut">
              <a:rPr lang="en-US" smtClean="0"/>
              <a:t>10/15/2024</a:t>
            </a:fld>
            <a:endParaRPr lang="en-US"/>
          </a:p>
        </p:txBody>
      </p:sp>
      <p:sp>
        <p:nvSpPr>
          <p:cNvPr id="5" name="Footer Placeholder 4">
            <a:extLst>
              <a:ext uri="{FF2B5EF4-FFF2-40B4-BE49-F238E27FC236}">
                <a16:creationId xmlns:a16="http://schemas.microsoft.com/office/drawing/2014/main" id="{F2338C13-7F93-C186-45A1-43159E76BD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C6EA30-CADD-83B2-A13D-4F5EF36E3EDA}"/>
              </a:ext>
            </a:extLst>
          </p:cNvPr>
          <p:cNvSpPr>
            <a:spLocks noGrp="1"/>
          </p:cNvSpPr>
          <p:nvPr>
            <p:ph type="sldNum" sz="quarter" idx="12"/>
          </p:nvPr>
        </p:nvSpPr>
        <p:spPr/>
        <p:txBody>
          <a:bodyPr/>
          <a:lstStyle/>
          <a:p>
            <a:fld id="{92B1B73D-4511-884B-ACFF-2AB28FC13F33}" type="slidenum">
              <a:rPr lang="en-US" smtClean="0"/>
              <a:t>‹#›</a:t>
            </a:fld>
            <a:endParaRPr lang="en-US"/>
          </a:p>
        </p:txBody>
      </p:sp>
    </p:spTree>
    <p:extLst>
      <p:ext uri="{BB962C8B-B14F-4D97-AF65-F5344CB8AC3E}">
        <p14:creationId xmlns:p14="http://schemas.microsoft.com/office/powerpoint/2010/main" val="975400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A7791-5902-BBB2-D878-5C18F6321BB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F9DA658-BA6A-634A-8925-9281D874E38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32A779F-068E-14F6-B205-A1961DD5F0A4}"/>
              </a:ext>
            </a:extLst>
          </p:cNvPr>
          <p:cNvSpPr>
            <a:spLocks noGrp="1"/>
          </p:cNvSpPr>
          <p:nvPr>
            <p:ph type="dt" sz="half" idx="10"/>
          </p:nvPr>
        </p:nvSpPr>
        <p:spPr/>
        <p:txBody>
          <a:bodyPr/>
          <a:lstStyle/>
          <a:p>
            <a:fld id="{B74053C4-D0A7-BE44-9DD9-6749595BDA28}" type="datetimeFigureOut">
              <a:rPr lang="en-US" smtClean="0"/>
              <a:t>10/15/2024</a:t>
            </a:fld>
            <a:endParaRPr lang="en-US"/>
          </a:p>
        </p:txBody>
      </p:sp>
      <p:sp>
        <p:nvSpPr>
          <p:cNvPr id="5" name="Footer Placeholder 4">
            <a:extLst>
              <a:ext uri="{FF2B5EF4-FFF2-40B4-BE49-F238E27FC236}">
                <a16:creationId xmlns:a16="http://schemas.microsoft.com/office/drawing/2014/main" id="{E3A001C9-D27E-3412-0D25-CD4A4ED5E1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5A59EB-44FA-727F-583B-116A88E601B6}"/>
              </a:ext>
            </a:extLst>
          </p:cNvPr>
          <p:cNvSpPr>
            <a:spLocks noGrp="1"/>
          </p:cNvSpPr>
          <p:nvPr>
            <p:ph type="sldNum" sz="quarter" idx="12"/>
          </p:nvPr>
        </p:nvSpPr>
        <p:spPr/>
        <p:txBody>
          <a:bodyPr/>
          <a:lstStyle/>
          <a:p>
            <a:fld id="{92B1B73D-4511-884B-ACFF-2AB28FC13F33}" type="slidenum">
              <a:rPr lang="en-US" smtClean="0"/>
              <a:t>‹#›</a:t>
            </a:fld>
            <a:endParaRPr lang="en-US"/>
          </a:p>
        </p:txBody>
      </p:sp>
    </p:spTree>
    <p:extLst>
      <p:ext uri="{BB962C8B-B14F-4D97-AF65-F5344CB8AC3E}">
        <p14:creationId xmlns:p14="http://schemas.microsoft.com/office/powerpoint/2010/main" val="2450931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28A64-5CEA-2DC8-1D59-44530733D08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2754B06-110C-F2D3-B816-5148D7CF283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65727CE-3B44-3BD6-FF73-195F9E1F27CA}"/>
              </a:ext>
            </a:extLst>
          </p:cNvPr>
          <p:cNvSpPr>
            <a:spLocks noGrp="1"/>
          </p:cNvSpPr>
          <p:nvPr>
            <p:ph type="dt" sz="half" idx="10"/>
          </p:nvPr>
        </p:nvSpPr>
        <p:spPr/>
        <p:txBody>
          <a:bodyPr/>
          <a:lstStyle/>
          <a:p>
            <a:fld id="{B74053C4-D0A7-BE44-9DD9-6749595BDA28}" type="datetimeFigureOut">
              <a:rPr lang="en-US" smtClean="0"/>
              <a:t>10/15/2024</a:t>
            </a:fld>
            <a:endParaRPr lang="en-US"/>
          </a:p>
        </p:txBody>
      </p:sp>
      <p:sp>
        <p:nvSpPr>
          <p:cNvPr id="5" name="Footer Placeholder 4">
            <a:extLst>
              <a:ext uri="{FF2B5EF4-FFF2-40B4-BE49-F238E27FC236}">
                <a16:creationId xmlns:a16="http://schemas.microsoft.com/office/drawing/2014/main" id="{119BA620-A444-1390-7B19-45BD9813B0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2B1BB6-9973-6102-BBC3-F2CF1A42E2F1}"/>
              </a:ext>
            </a:extLst>
          </p:cNvPr>
          <p:cNvSpPr>
            <a:spLocks noGrp="1"/>
          </p:cNvSpPr>
          <p:nvPr>
            <p:ph type="sldNum" sz="quarter" idx="12"/>
          </p:nvPr>
        </p:nvSpPr>
        <p:spPr/>
        <p:txBody>
          <a:bodyPr/>
          <a:lstStyle/>
          <a:p>
            <a:fld id="{92B1B73D-4511-884B-ACFF-2AB28FC13F33}" type="slidenum">
              <a:rPr lang="en-US" smtClean="0"/>
              <a:t>‹#›</a:t>
            </a:fld>
            <a:endParaRPr lang="en-US"/>
          </a:p>
        </p:txBody>
      </p:sp>
    </p:spTree>
    <p:extLst>
      <p:ext uri="{BB962C8B-B14F-4D97-AF65-F5344CB8AC3E}">
        <p14:creationId xmlns:p14="http://schemas.microsoft.com/office/powerpoint/2010/main" val="1782763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50CF2-8A84-7D19-1652-679CB35A636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850C4DA-A831-223E-B5A5-5D6B6172443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5D248DB-9E72-8610-C62B-FA0CE18E221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204F160F-4C69-3212-C042-27F9D5706342}"/>
              </a:ext>
            </a:extLst>
          </p:cNvPr>
          <p:cNvSpPr>
            <a:spLocks noGrp="1"/>
          </p:cNvSpPr>
          <p:nvPr>
            <p:ph type="dt" sz="half" idx="10"/>
          </p:nvPr>
        </p:nvSpPr>
        <p:spPr/>
        <p:txBody>
          <a:bodyPr/>
          <a:lstStyle/>
          <a:p>
            <a:fld id="{B74053C4-D0A7-BE44-9DD9-6749595BDA28}" type="datetimeFigureOut">
              <a:rPr lang="en-US" smtClean="0"/>
              <a:t>10/15/2024</a:t>
            </a:fld>
            <a:endParaRPr lang="en-US"/>
          </a:p>
        </p:txBody>
      </p:sp>
      <p:sp>
        <p:nvSpPr>
          <p:cNvPr id="6" name="Footer Placeholder 5">
            <a:extLst>
              <a:ext uri="{FF2B5EF4-FFF2-40B4-BE49-F238E27FC236}">
                <a16:creationId xmlns:a16="http://schemas.microsoft.com/office/drawing/2014/main" id="{B56FA033-6CA4-2DED-AC05-48A91C61C7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A4C7E1-CE07-73BF-4D60-8B397B1EEFF2}"/>
              </a:ext>
            </a:extLst>
          </p:cNvPr>
          <p:cNvSpPr>
            <a:spLocks noGrp="1"/>
          </p:cNvSpPr>
          <p:nvPr>
            <p:ph type="sldNum" sz="quarter" idx="12"/>
          </p:nvPr>
        </p:nvSpPr>
        <p:spPr/>
        <p:txBody>
          <a:bodyPr/>
          <a:lstStyle/>
          <a:p>
            <a:fld id="{92B1B73D-4511-884B-ACFF-2AB28FC13F33}" type="slidenum">
              <a:rPr lang="en-US" smtClean="0"/>
              <a:t>‹#›</a:t>
            </a:fld>
            <a:endParaRPr lang="en-US"/>
          </a:p>
        </p:txBody>
      </p:sp>
    </p:spTree>
    <p:extLst>
      <p:ext uri="{BB962C8B-B14F-4D97-AF65-F5344CB8AC3E}">
        <p14:creationId xmlns:p14="http://schemas.microsoft.com/office/powerpoint/2010/main" val="1093628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DC7CD-3457-DA04-B50C-0F4FE4B4FD91}"/>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3CEF6AE-9F3D-E2D6-A893-D3B67E339C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73C6EF1-B407-68D6-71AB-85FA22D4162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2834138E-4B5C-2169-4943-166109DA3C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C8167DF-49E8-5C81-855B-298F76CDF19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F3D847F-5A08-49D0-C9CB-89DA67D85661}"/>
              </a:ext>
            </a:extLst>
          </p:cNvPr>
          <p:cNvSpPr>
            <a:spLocks noGrp="1"/>
          </p:cNvSpPr>
          <p:nvPr>
            <p:ph type="dt" sz="half" idx="10"/>
          </p:nvPr>
        </p:nvSpPr>
        <p:spPr/>
        <p:txBody>
          <a:bodyPr/>
          <a:lstStyle/>
          <a:p>
            <a:fld id="{B74053C4-D0A7-BE44-9DD9-6749595BDA28}" type="datetimeFigureOut">
              <a:rPr lang="en-US" smtClean="0"/>
              <a:t>10/15/2024</a:t>
            </a:fld>
            <a:endParaRPr lang="en-US"/>
          </a:p>
        </p:txBody>
      </p:sp>
      <p:sp>
        <p:nvSpPr>
          <p:cNvPr id="8" name="Footer Placeholder 7">
            <a:extLst>
              <a:ext uri="{FF2B5EF4-FFF2-40B4-BE49-F238E27FC236}">
                <a16:creationId xmlns:a16="http://schemas.microsoft.com/office/drawing/2014/main" id="{BB35CED5-E7F2-2381-05FE-B678C6A7B3F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15A6655-7C62-B6FF-6C88-2136D6BE32B1}"/>
              </a:ext>
            </a:extLst>
          </p:cNvPr>
          <p:cNvSpPr>
            <a:spLocks noGrp="1"/>
          </p:cNvSpPr>
          <p:nvPr>
            <p:ph type="sldNum" sz="quarter" idx="12"/>
          </p:nvPr>
        </p:nvSpPr>
        <p:spPr/>
        <p:txBody>
          <a:bodyPr/>
          <a:lstStyle/>
          <a:p>
            <a:fld id="{92B1B73D-4511-884B-ACFF-2AB28FC13F33}" type="slidenum">
              <a:rPr lang="en-US" smtClean="0"/>
              <a:t>‹#›</a:t>
            </a:fld>
            <a:endParaRPr lang="en-US"/>
          </a:p>
        </p:txBody>
      </p:sp>
    </p:spTree>
    <p:extLst>
      <p:ext uri="{BB962C8B-B14F-4D97-AF65-F5344CB8AC3E}">
        <p14:creationId xmlns:p14="http://schemas.microsoft.com/office/powerpoint/2010/main" val="1068279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0B57B-56F4-32A1-931A-1DE5BF8C43C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5AD56D0-29C6-3C20-E400-BE6E05D8215B}"/>
              </a:ext>
            </a:extLst>
          </p:cNvPr>
          <p:cNvSpPr>
            <a:spLocks noGrp="1"/>
          </p:cNvSpPr>
          <p:nvPr>
            <p:ph type="dt" sz="half" idx="10"/>
          </p:nvPr>
        </p:nvSpPr>
        <p:spPr/>
        <p:txBody>
          <a:bodyPr/>
          <a:lstStyle/>
          <a:p>
            <a:fld id="{B74053C4-D0A7-BE44-9DD9-6749595BDA28}" type="datetimeFigureOut">
              <a:rPr lang="en-US" smtClean="0"/>
              <a:t>10/15/2024</a:t>
            </a:fld>
            <a:endParaRPr lang="en-US"/>
          </a:p>
        </p:txBody>
      </p:sp>
      <p:sp>
        <p:nvSpPr>
          <p:cNvPr id="4" name="Footer Placeholder 3">
            <a:extLst>
              <a:ext uri="{FF2B5EF4-FFF2-40B4-BE49-F238E27FC236}">
                <a16:creationId xmlns:a16="http://schemas.microsoft.com/office/drawing/2014/main" id="{DFBEBD44-3194-AC10-F661-72FB1CD8C9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5BEB137-EA62-716D-692D-DDFD52317D13}"/>
              </a:ext>
            </a:extLst>
          </p:cNvPr>
          <p:cNvSpPr>
            <a:spLocks noGrp="1"/>
          </p:cNvSpPr>
          <p:nvPr>
            <p:ph type="sldNum" sz="quarter" idx="12"/>
          </p:nvPr>
        </p:nvSpPr>
        <p:spPr/>
        <p:txBody>
          <a:bodyPr/>
          <a:lstStyle/>
          <a:p>
            <a:fld id="{92B1B73D-4511-884B-ACFF-2AB28FC13F33}" type="slidenum">
              <a:rPr lang="en-US" smtClean="0"/>
              <a:t>‹#›</a:t>
            </a:fld>
            <a:endParaRPr lang="en-US"/>
          </a:p>
        </p:txBody>
      </p:sp>
    </p:spTree>
    <p:extLst>
      <p:ext uri="{BB962C8B-B14F-4D97-AF65-F5344CB8AC3E}">
        <p14:creationId xmlns:p14="http://schemas.microsoft.com/office/powerpoint/2010/main" val="365311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607D53-F9EC-6E02-F54B-D2CA1774C2DA}"/>
              </a:ext>
            </a:extLst>
          </p:cNvPr>
          <p:cNvSpPr>
            <a:spLocks noGrp="1"/>
          </p:cNvSpPr>
          <p:nvPr>
            <p:ph type="dt" sz="half" idx="10"/>
          </p:nvPr>
        </p:nvSpPr>
        <p:spPr/>
        <p:txBody>
          <a:bodyPr/>
          <a:lstStyle/>
          <a:p>
            <a:fld id="{B74053C4-D0A7-BE44-9DD9-6749595BDA28}" type="datetimeFigureOut">
              <a:rPr lang="en-US" smtClean="0"/>
              <a:t>10/15/2024</a:t>
            </a:fld>
            <a:endParaRPr lang="en-US"/>
          </a:p>
        </p:txBody>
      </p:sp>
      <p:sp>
        <p:nvSpPr>
          <p:cNvPr id="3" name="Footer Placeholder 2">
            <a:extLst>
              <a:ext uri="{FF2B5EF4-FFF2-40B4-BE49-F238E27FC236}">
                <a16:creationId xmlns:a16="http://schemas.microsoft.com/office/drawing/2014/main" id="{3CCB14E4-598C-F1A2-DDAF-5524458B39C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46C9C4-EE79-3D2E-D1C1-F2452F39D384}"/>
              </a:ext>
            </a:extLst>
          </p:cNvPr>
          <p:cNvSpPr>
            <a:spLocks noGrp="1"/>
          </p:cNvSpPr>
          <p:nvPr>
            <p:ph type="sldNum" sz="quarter" idx="12"/>
          </p:nvPr>
        </p:nvSpPr>
        <p:spPr/>
        <p:txBody>
          <a:bodyPr/>
          <a:lstStyle/>
          <a:p>
            <a:fld id="{92B1B73D-4511-884B-ACFF-2AB28FC13F33}" type="slidenum">
              <a:rPr lang="en-US" smtClean="0"/>
              <a:t>‹#›</a:t>
            </a:fld>
            <a:endParaRPr lang="en-US"/>
          </a:p>
        </p:txBody>
      </p:sp>
    </p:spTree>
    <p:extLst>
      <p:ext uri="{BB962C8B-B14F-4D97-AF65-F5344CB8AC3E}">
        <p14:creationId xmlns:p14="http://schemas.microsoft.com/office/powerpoint/2010/main" val="3987255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B39D9-2128-C234-3598-4B7FE107E9A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851C8B3-4708-286C-404B-DE4266353C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953119B9-297A-25B9-6EAB-1680D615DA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12C986A-C68C-8BFD-5C13-B9009BE09A1D}"/>
              </a:ext>
            </a:extLst>
          </p:cNvPr>
          <p:cNvSpPr>
            <a:spLocks noGrp="1"/>
          </p:cNvSpPr>
          <p:nvPr>
            <p:ph type="dt" sz="half" idx="10"/>
          </p:nvPr>
        </p:nvSpPr>
        <p:spPr/>
        <p:txBody>
          <a:bodyPr/>
          <a:lstStyle/>
          <a:p>
            <a:fld id="{B74053C4-D0A7-BE44-9DD9-6749595BDA28}" type="datetimeFigureOut">
              <a:rPr lang="en-US" smtClean="0"/>
              <a:t>10/15/2024</a:t>
            </a:fld>
            <a:endParaRPr lang="en-US"/>
          </a:p>
        </p:txBody>
      </p:sp>
      <p:sp>
        <p:nvSpPr>
          <p:cNvPr id="6" name="Footer Placeholder 5">
            <a:extLst>
              <a:ext uri="{FF2B5EF4-FFF2-40B4-BE49-F238E27FC236}">
                <a16:creationId xmlns:a16="http://schemas.microsoft.com/office/drawing/2014/main" id="{93E6F09F-39DE-08A3-DBB2-727EE543C2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B5D5FD-C98F-6FF9-4746-40363E1E31B0}"/>
              </a:ext>
            </a:extLst>
          </p:cNvPr>
          <p:cNvSpPr>
            <a:spLocks noGrp="1"/>
          </p:cNvSpPr>
          <p:nvPr>
            <p:ph type="sldNum" sz="quarter" idx="12"/>
          </p:nvPr>
        </p:nvSpPr>
        <p:spPr/>
        <p:txBody>
          <a:bodyPr/>
          <a:lstStyle/>
          <a:p>
            <a:fld id="{92B1B73D-4511-884B-ACFF-2AB28FC13F33}" type="slidenum">
              <a:rPr lang="en-US" smtClean="0"/>
              <a:t>‹#›</a:t>
            </a:fld>
            <a:endParaRPr lang="en-US"/>
          </a:p>
        </p:txBody>
      </p:sp>
    </p:spTree>
    <p:extLst>
      <p:ext uri="{BB962C8B-B14F-4D97-AF65-F5344CB8AC3E}">
        <p14:creationId xmlns:p14="http://schemas.microsoft.com/office/powerpoint/2010/main" val="2455882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08101-3779-B26A-C0AF-85E0BAF1BB9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697DF89-1C34-DC5E-AACF-0D8911037E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C56F1D-8A79-2472-63A6-97425A2A7A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A885845-D22B-4F6A-D03D-737A25DAEF25}"/>
              </a:ext>
            </a:extLst>
          </p:cNvPr>
          <p:cNvSpPr>
            <a:spLocks noGrp="1"/>
          </p:cNvSpPr>
          <p:nvPr>
            <p:ph type="dt" sz="half" idx="10"/>
          </p:nvPr>
        </p:nvSpPr>
        <p:spPr/>
        <p:txBody>
          <a:bodyPr/>
          <a:lstStyle/>
          <a:p>
            <a:fld id="{B74053C4-D0A7-BE44-9DD9-6749595BDA28}" type="datetimeFigureOut">
              <a:rPr lang="en-US" smtClean="0"/>
              <a:t>10/15/2024</a:t>
            </a:fld>
            <a:endParaRPr lang="en-US"/>
          </a:p>
        </p:txBody>
      </p:sp>
      <p:sp>
        <p:nvSpPr>
          <p:cNvPr id="6" name="Footer Placeholder 5">
            <a:extLst>
              <a:ext uri="{FF2B5EF4-FFF2-40B4-BE49-F238E27FC236}">
                <a16:creationId xmlns:a16="http://schemas.microsoft.com/office/drawing/2014/main" id="{0BF0CB23-988F-5262-BCF4-1FE10BA5C7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200607-C0B3-B458-53F6-E870EA414D40}"/>
              </a:ext>
            </a:extLst>
          </p:cNvPr>
          <p:cNvSpPr>
            <a:spLocks noGrp="1"/>
          </p:cNvSpPr>
          <p:nvPr>
            <p:ph type="sldNum" sz="quarter" idx="12"/>
          </p:nvPr>
        </p:nvSpPr>
        <p:spPr/>
        <p:txBody>
          <a:bodyPr/>
          <a:lstStyle/>
          <a:p>
            <a:fld id="{92B1B73D-4511-884B-ACFF-2AB28FC13F33}" type="slidenum">
              <a:rPr lang="en-US" smtClean="0"/>
              <a:t>‹#›</a:t>
            </a:fld>
            <a:endParaRPr lang="en-US"/>
          </a:p>
        </p:txBody>
      </p:sp>
    </p:spTree>
    <p:extLst>
      <p:ext uri="{BB962C8B-B14F-4D97-AF65-F5344CB8AC3E}">
        <p14:creationId xmlns:p14="http://schemas.microsoft.com/office/powerpoint/2010/main" val="1767503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604333-5238-C598-E01B-6403D2DE2E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C6BA1B1-F5D9-1D98-463A-CD4B753A03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3BD0645-3A58-AF0E-3500-CEBD3B21EF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74053C4-D0A7-BE44-9DD9-6749595BDA28}" type="datetimeFigureOut">
              <a:rPr lang="en-US" smtClean="0"/>
              <a:t>10/15/2024</a:t>
            </a:fld>
            <a:endParaRPr lang="en-US"/>
          </a:p>
        </p:txBody>
      </p:sp>
      <p:sp>
        <p:nvSpPr>
          <p:cNvPr id="5" name="Footer Placeholder 4">
            <a:extLst>
              <a:ext uri="{FF2B5EF4-FFF2-40B4-BE49-F238E27FC236}">
                <a16:creationId xmlns:a16="http://schemas.microsoft.com/office/drawing/2014/main" id="{35E44589-2A47-2FAC-FE3E-2DE694FA3B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9C68BA1-FBEC-3437-0FD2-4B9C672D69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2B1B73D-4511-884B-ACFF-2AB28FC13F33}" type="slidenum">
              <a:rPr lang="en-US" smtClean="0"/>
              <a:t>‹#›</a:t>
            </a:fld>
            <a:endParaRPr lang="en-US"/>
          </a:p>
        </p:txBody>
      </p:sp>
    </p:spTree>
    <p:extLst>
      <p:ext uri="{BB962C8B-B14F-4D97-AF65-F5344CB8AC3E}">
        <p14:creationId xmlns:p14="http://schemas.microsoft.com/office/powerpoint/2010/main" val="29689161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262C1-E8B4-78C6-FD7C-A8894DA10EA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E9B05A2-A87E-03E9-DED3-B191EF30A058}"/>
              </a:ext>
            </a:extLst>
          </p:cNvPr>
          <p:cNvSpPr>
            <a:spLocks noGrp="1"/>
          </p:cNvSpPr>
          <p:nvPr>
            <p:ph type="subTitle" idx="1"/>
          </p:nvPr>
        </p:nvSpPr>
        <p:spPr/>
        <p:txBody>
          <a:bodyPr/>
          <a:lstStyle/>
          <a:p>
            <a:endParaRPr lang="en-US"/>
          </a:p>
        </p:txBody>
      </p:sp>
      <p:pic>
        <p:nvPicPr>
          <p:cNvPr id="7" name="Picture 6" descr="A white bridge with a tower and a blue text&#10;&#10;Description automatically generated with medium confidence">
            <a:extLst>
              <a:ext uri="{FF2B5EF4-FFF2-40B4-BE49-F238E27FC236}">
                <a16:creationId xmlns:a16="http://schemas.microsoft.com/office/drawing/2014/main" id="{181E8980-0DBD-DB70-0C88-5D804854CB18}"/>
              </a:ext>
            </a:extLst>
          </p:cNvPr>
          <p:cNvPicPr>
            <a:picLocks noChangeAspect="1"/>
          </p:cNvPicPr>
          <p:nvPr/>
        </p:nvPicPr>
        <p:blipFill>
          <a:blip r:embed="rId2"/>
          <a:stretch>
            <a:fillRect/>
          </a:stretch>
        </p:blipFill>
        <p:spPr>
          <a:xfrm>
            <a:off x="0" y="-8308"/>
            <a:ext cx="12177265" cy="6866308"/>
          </a:xfrm>
          <a:prstGeom prst="rect">
            <a:avLst/>
          </a:prstGeom>
        </p:spPr>
      </p:pic>
    </p:spTree>
    <p:extLst>
      <p:ext uri="{BB962C8B-B14F-4D97-AF65-F5344CB8AC3E}">
        <p14:creationId xmlns:p14="http://schemas.microsoft.com/office/powerpoint/2010/main" val="22934455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3704" y="61833"/>
            <a:ext cx="12088295" cy="1325563"/>
          </a:xfrm>
        </p:spPr>
        <p:txBody>
          <a:bodyPr/>
          <a:lstStyle/>
          <a:p>
            <a:r>
              <a:rPr lang="en-IN" b="1" dirty="0">
                <a:solidFill>
                  <a:schemeClr val="bg1"/>
                </a:solidFill>
                <a:latin typeface="Times New Roman" pitchFamily="18" charset="0"/>
                <a:cs typeface="Times New Roman" pitchFamily="18" charset="0"/>
              </a:rPr>
              <a:t>Judicial System</a:t>
            </a:r>
            <a:endParaRPr lang="en-US" b="1" dirty="0">
              <a:solidFill>
                <a:schemeClr val="bg1"/>
              </a:solidFill>
              <a:latin typeface="Times New Roman" pitchFamily="18" charset="0"/>
              <a:cs typeface="Times New Roman" pitchFamily="18" charset="0"/>
            </a:endParaRPr>
          </a:p>
        </p:txBody>
      </p:sp>
      <p:sp>
        <p:nvSpPr>
          <p:cNvPr id="29" name="Freeform 27"/>
          <p:cNvSpPr>
            <a:spLocks/>
          </p:cNvSpPr>
          <p:nvPr/>
        </p:nvSpPr>
        <p:spPr bwMode="auto">
          <a:xfrm>
            <a:off x="5990692" y="1365678"/>
            <a:ext cx="335894" cy="4008798"/>
          </a:xfrm>
          <a:custGeom>
            <a:avLst/>
            <a:gdLst>
              <a:gd name="T0" fmla="*/ 400 w 449"/>
              <a:gd name="T1" fmla="*/ 160 h 4361"/>
              <a:gd name="T2" fmla="*/ 320 w 449"/>
              <a:gd name="T3" fmla="*/ 483 h 4361"/>
              <a:gd name="T4" fmla="*/ 257 w 449"/>
              <a:gd name="T5" fmla="*/ 809 h 4361"/>
              <a:gd name="T6" fmla="*/ 210 w 449"/>
              <a:gd name="T7" fmla="*/ 1136 h 4361"/>
              <a:gd name="T8" fmla="*/ 177 w 449"/>
              <a:gd name="T9" fmla="*/ 1464 h 4361"/>
              <a:gd name="T10" fmla="*/ 158 w 449"/>
              <a:gd name="T11" fmla="*/ 1786 h 4361"/>
              <a:gd name="T12" fmla="*/ 149 w 449"/>
              <a:gd name="T13" fmla="*/ 2101 h 4361"/>
              <a:gd name="T14" fmla="*/ 149 w 449"/>
              <a:gd name="T15" fmla="*/ 2407 h 4361"/>
              <a:gd name="T16" fmla="*/ 159 w 449"/>
              <a:gd name="T17" fmla="*/ 2700 h 4361"/>
              <a:gd name="T18" fmla="*/ 176 w 449"/>
              <a:gd name="T19" fmla="*/ 2979 h 4361"/>
              <a:gd name="T20" fmla="*/ 197 w 449"/>
              <a:gd name="T21" fmla="*/ 3240 h 4361"/>
              <a:gd name="T22" fmla="*/ 221 w 449"/>
              <a:gd name="T23" fmla="*/ 3481 h 4361"/>
              <a:gd name="T24" fmla="*/ 247 w 449"/>
              <a:gd name="T25" fmla="*/ 3698 h 4361"/>
              <a:gd name="T26" fmla="*/ 273 w 449"/>
              <a:gd name="T27" fmla="*/ 3890 h 4361"/>
              <a:gd name="T28" fmla="*/ 299 w 449"/>
              <a:gd name="T29" fmla="*/ 4051 h 4361"/>
              <a:gd name="T30" fmla="*/ 320 w 449"/>
              <a:gd name="T31" fmla="*/ 4183 h 4361"/>
              <a:gd name="T32" fmla="*/ 338 w 449"/>
              <a:gd name="T33" fmla="*/ 4280 h 4361"/>
              <a:gd name="T34" fmla="*/ 351 w 449"/>
              <a:gd name="T35" fmla="*/ 4340 h 4361"/>
              <a:gd name="T36" fmla="*/ 355 w 449"/>
              <a:gd name="T37" fmla="*/ 4361 h 4361"/>
              <a:gd name="T38" fmla="*/ 133 w 449"/>
              <a:gd name="T39" fmla="*/ 4143 h 4361"/>
              <a:gd name="T40" fmla="*/ 68 w 449"/>
              <a:gd name="T41" fmla="*/ 3717 h 4361"/>
              <a:gd name="T42" fmla="*/ 27 w 449"/>
              <a:gd name="T43" fmla="*/ 3310 h 4361"/>
              <a:gd name="T44" fmla="*/ 5 w 449"/>
              <a:gd name="T45" fmla="*/ 2919 h 4361"/>
              <a:gd name="T46" fmla="*/ 0 w 449"/>
              <a:gd name="T47" fmla="*/ 2549 h 4361"/>
              <a:gd name="T48" fmla="*/ 10 w 449"/>
              <a:gd name="T49" fmla="*/ 2199 h 4361"/>
              <a:gd name="T50" fmla="*/ 32 w 449"/>
              <a:gd name="T51" fmla="*/ 1869 h 4361"/>
              <a:gd name="T52" fmla="*/ 66 w 449"/>
              <a:gd name="T53" fmla="*/ 1565 h 4361"/>
              <a:gd name="T54" fmla="*/ 107 w 449"/>
              <a:gd name="T55" fmla="*/ 1283 h 4361"/>
              <a:gd name="T56" fmla="*/ 153 w 449"/>
              <a:gd name="T57" fmla="*/ 1025 h 4361"/>
              <a:gd name="T58" fmla="*/ 203 w 449"/>
              <a:gd name="T59" fmla="*/ 794 h 4361"/>
              <a:gd name="T60" fmla="*/ 254 w 449"/>
              <a:gd name="T61" fmla="*/ 590 h 4361"/>
              <a:gd name="T62" fmla="*/ 304 w 449"/>
              <a:gd name="T63" fmla="*/ 414 h 4361"/>
              <a:gd name="T64" fmla="*/ 350 w 449"/>
              <a:gd name="T65" fmla="*/ 269 h 4361"/>
              <a:gd name="T66" fmla="*/ 389 w 449"/>
              <a:gd name="T67" fmla="*/ 153 h 4361"/>
              <a:gd name="T68" fmla="*/ 420 w 449"/>
              <a:gd name="T69" fmla="*/ 69 h 4361"/>
              <a:gd name="T70" fmla="*/ 441 w 449"/>
              <a:gd name="T71" fmla="*/ 18 h 4361"/>
              <a:gd name="T72" fmla="*/ 449 w 449"/>
              <a:gd name="T73" fmla="*/ 0 h 4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9" h="4361">
                <a:moveTo>
                  <a:pt x="449" y="0"/>
                </a:moveTo>
                <a:lnTo>
                  <a:pt x="400" y="160"/>
                </a:lnTo>
                <a:lnTo>
                  <a:pt x="358" y="320"/>
                </a:lnTo>
                <a:lnTo>
                  <a:pt x="320" y="483"/>
                </a:lnTo>
                <a:lnTo>
                  <a:pt x="286" y="646"/>
                </a:lnTo>
                <a:lnTo>
                  <a:pt x="257" y="809"/>
                </a:lnTo>
                <a:lnTo>
                  <a:pt x="231" y="973"/>
                </a:lnTo>
                <a:lnTo>
                  <a:pt x="210" y="1136"/>
                </a:lnTo>
                <a:lnTo>
                  <a:pt x="192" y="1301"/>
                </a:lnTo>
                <a:lnTo>
                  <a:pt x="177" y="1464"/>
                </a:lnTo>
                <a:lnTo>
                  <a:pt x="166" y="1625"/>
                </a:lnTo>
                <a:lnTo>
                  <a:pt x="158" y="1786"/>
                </a:lnTo>
                <a:lnTo>
                  <a:pt x="151" y="1944"/>
                </a:lnTo>
                <a:lnTo>
                  <a:pt x="149" y="2101"/>
                </a:lnTo>
                <a:lnTo>
                  <a:pt x="148" y="2256"/>
                </a:lnTo>
                <a:lnTo>
                  <a:pt x="149" y="2407"/>
                </a:lnTo>
                <a:lnTo>
                  <a:pt x="154" y="2555"/>
                </a:lnTo>
                <a:lnTo>
                  <a:pt x="159" y="2700"/>
                </a:lnTo>
                <a:lnTo>
                  <a:pt x="166" y="2842"/>
                </a:lnTo>
                <a:lnTo>
                  <a:pt x="176" y="2979"/>
                </a:lnTo>
                <a:lnTo>
                  <a:pt x="185" y="3113"/>
                </a:lnTo>
                <a:lnTo>
                  <a:pt x="197" y="3240"/>
                </a:lnTo>
                <a:lnTo>
                  <a:pt x="208" y="3364"/>
                </a:lnTo>
                <a:lnTo>
                  <a:pt x="221" y="3481"/>
                </a:lnTo>
                <a:lnTo>
                  <a:pt x="234" y="3592"/>
                </a:lnTo>
                <a:lnTo>
                  <a:pt x="247" y="3698"/>
                </a:lnTo>
                <a:lnTo>
                  <a:pt x="260" y="3797"/>
                </a:lnTo>
                <a:lnTo>
                  <a:pt x="273" y="3890"/>
                </a:lnTo>
                <a:lnTo>
                  <a:pt x="286" y="3975"/>
                </a:lnTo>
                <a:lnTo>
                  <a:pt x="299" y="4051"/>
                </a:lnTo>
                <a:lnTo>
                  <a:pt x="311" y="4121"/>
                </a:lnTo>
                <a:lnTo>
                  <a:pt x="320" y="4183"/>
                </a:lnTo>
                <a:lnTo>
                  <a:pt x="330" y="4236"/>
                </a:lnTo>
                <a:lnTo>
                  <a:pt x="338" y="4280"/>
                </a:lnTo>
                <a:lnTo>
                  <a:pt x="345" y="4315"/>
                </a:lnTo>
                <a:lnTo>
                  <a:pt x="351" y="4340"/>
                </a:lnTo>
                <a:lnTo>
                  <a:pt x="355" y="4356"/>
                </a:lnTo>
                <a:lnTo>
                  <a:pt x="355" y="4361"/>
                </a:lnTo>
                <a:lnTo>
                  <a:pt x="174" y="4361"/>
                </a:lnTo>
                <a:lnTo>
                  <a:pt x="133" y="4143"/>
                </a:lnTo>
                <a:lnTo>
                  <a:pt x="97" y="3928"/>
                </a:lnTo>
                <a:lnTo>
                  <a:pt x="68" y="3717"/>
                </a:lnTo>
                <a:lnTo>
                  <a:pt x="45" y="3510"/>
                </a:lnTo>
                <a:lnTo>
                  <a:pt x="27" y="3310"/>
                </a:lnTo>
                <a:lnTo>
                  <a:pt x="13" y="3111"/>
                </a:lnTo>
                <a:lnTo>
                  <a:pt x="5" y="2919"/>
                </a:lnTo>
                <a:lnTo>
                  <a:pt x="0" y="2731"/>
                </a:lnTo>
                <a:lnTo>
                  <a:pt x="0" y="2549"/>
                </a:lnTo>
                <a:lnTo>
                  <a:pt x="3" y="2371"/>
                </a:lnTo>
                <a:lnTo>
                  <a:pt x="10" y="2199"/>
                </a:lnTo>
                <a:lnTo>
                  <a:pt x="19" y="2032"/>
                </a:lnTo>
                <a:lnTo>
                  <a:pt x="32" y="1869"/>
                </a:lnTo>
                <a:lnTo>
                  <a:pt x="49" y="1715"/>
                </a:lnTo>
                <a:lnTo>
                  <a:pt x="66" y="1565"/>
                </a:lnTo>
                <a:lnTo>
                  <a:pt x="86" y="1420"/>
                </a:lnTo>
                <a:lnTo>
                  <a:pt x="107" y="1283"/>
                </a:lnTo>
                <a:lnTo>
                  <a:pt x="130" y="1151"/>
                </a:lnTo>
                <a:lnTo>
                  <a:pt x="153" y="1025"/>
                </a:lnTo>
                <a:lnTo>
                  <a:pt x="179" y="906"/>
                </a:lnTo>
                <a:lnTo>
                  <a:pt x="203" y="794"/>
                </a:lnTo>
                <a:lnTo>
                  <a:pt x="229" y="690"/>
                </a:lnTo>
                <a:lnTo>
                  <a:pt x="254" y="590"/>
                </a:lnTo>
                <a:lnTo>
                  <a:pt x="280" y="499"/>
                </a:lnTo>
                <a:lnTo>
                  <a:pt x="304" y="414"/>
                </a:lnTo>
                <a:lnTo>
                  <a:pt x="327" y="338"/>
                </a:lnTo>
                <a:lnTo>
                  <a:pt x="350" y="269"/>
                </a:lnTo>
                <a:lnTo>
                  <a:pt x="371" y="207"/>
                </a:lnTo>
                <a:lnTo>
                  <a:pt x="389" y="153"/>
                </a:lnTo>
                <a:lnTo>
                  <a:pt x="407" y="106"/>
                </a:lnTo>
                <a:lnTo>
                  <a:pt x="420" y="69"/>
                </a:lnTo>
                <a:lnTo>
                  <a:pt x="433" y="39"/>
                </a:lnTo>
                <a:lnTo>
                  <a:pt x="441" y="18"/>
                </a:lnTo>
                <a:lnTo>
                  <a:pt x="446" y="5"/>
                </a:lnTo>
                <a:lnTo>
                  <a:pt x="449" y="0"/>
                </a:lnTo>
                <a:close/>
              </a:path>
            </a:pathLst>
          </a:custGeom>
          <a:solidFill>
            <a:schemeClr val="accent6">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grpSp>
        <p:nvGrpSpPr>
          <p:cNvPr id="20" name="Group 19"/>
          <p:cNvGrpSpPr/>
          <p:nvPr/>
        </p:nvGrpSpPr>
        <p:grpSpPr>
          <a:xfrm>
            <a:off x="4578854" y="3572552"/>
            <a:ext cx="1386873" cy="1126822"/>
            <a:chOff x="4444416" y="3558130"/>
            <a:chExt cx="1386512" cy="1126822"/>
          </a:xfrm>
        </p:grpSpPr>
        <p:sp>
          <p:nvSpPr>
            <p:cNvPr id="23" name="Freeform 21"/>
            <p:cNvSpPr>
              <a:spLocks/>
            </p:cNvSpPr>
            <p:nvPr/>
          </p:nvSpPr>
          <p:spPr bwMode="auto">
            <a:xfrm>
              <a:off x="4444416" y="3558130"/>
              <a:ext cx="1386512" cy="1126822"/>
            </a:xfrm>
            <a:custGeom>
              <a:avLst/>
              <a:gdLst>
                <a:gd name="T0" fmla="*/ 995 w 1858"/>
                <a:gd name="T1" fmla="*/ 2 h 1511"/>
                <a:gd name="T2" fmla="*/ 1110 w 1858"/>
                <a:gd name="T3" fmla="*/ 12 h 1511"/>
                <a:gd name="T4" fmla="*/ 1223 w 1858"/>
                <a:gd name="T5" fmla="*/ 31 h 1511"/>
                <a:gd name="T6" fmla="*/ 1330 w 1858"/>
                <a:gd name="T7" fmla="*/ 59 h 1511"/>
                <a:gd name="T8" fmla="*/ 1433 w 1858"/>
                <a:gd name="T9" fmla="*/ 93 h 1511"/>
                <a:gd name="T10" fmla="*/ 1527 w 1858"/>
                <a:gd name="T11" fmla="*/ 129 h 1511"/>
                <a:gd name="T12" fmla="*/ 1613 w 1858"/>
                <a:gd name="T13" fmla="*/ 167 h 1511"/>
                <a:gd name="T14" fmla="*/ 1688 w 1858"/>
                <a:gd name="T15" fmla="*/ 204 h 1511"/>
                <a:gd name="T16" fmla="*/ 1752 w 1858"/>
                <a:gd name="T17" fmla="*/ 238 h 1511"/>
                <a:gd name="T18" fmla="*/ 1802 w 1858"/>
                <a:gd name="T19" fmla="*/ 268 h 1511"/>
                <a:gd name="T20" fmla="*/ 1836 w 1858"/>
                <a:gd name="T21" fmla="*/ 289 h 1511"/>
                <a:gd name="T22" fmla="*/ 1856 w 1858"/>
                <a:gd name="T23" fmla="*/ 300 h 1511"/>
                <a:gd name="T24" fmla="*/ 1833 w 1858"/>
                <a:gd name="T25" fmla="*/ 431 h 1511"/>
                <a:gd name="T26" fmla="*/ 1778 w 1858"/>
                <a:gd name="T27" fmla="*/ 664 h 1511"/>
                <a:gd name="T28" fmla="*/ 1709 w 1858"/>
                <a:gd name="T29" fmla="*/ 862 h 1511"/>
                <a:gd name="T30" fmla="*/ 1631 w 1858"/>
                <a:gd name="T31" fmla="*/ 1030 h 1511"/>
                <a:gd name="T32" fmla="*/ 1545 w 1858"/>
                <a:gd name="T33" fmla="*/ 1169 h 1511"/>
                <a:gd name="T34" fmla="*/ 1451 w 1858"/>
                <a:gd name="T35" fmla="*/ 1280 h 1511"/>
                <a:gd name="T36" fmla="*/ 1350 w 1858"/>
                <a:gd name="T37" fmla="*/ 1368 h 1511"/>
                <a:gd name="T38" fmla="*/ 1246 w 1858"/>
                <a:gd name="T39" fmla="*/ 1431 h 1511"/>
                <a:gd name="T40" fmla="*/ 1136 w 1858"/>
                <a:gd name="T41" fmla="*/ 1475 h 1511"/>
                <a:gd name="T42" fmla="*/ 1026 w 1858"/>
                <a:gd name="T43" fmla="*/ 1501 h 1511"/>
                <a:gd name="T44" fmla="*/ 913 w 1858"/>
                <a:gd name="T45" fmla="*/ 1511 h 1511"/>
                <a:gd name="T46" fmla="*/ 803 w 1858"/>
                <a:gd name="T47" fmla="*/ 1506 h 1511"/>
                <a:gd name="T48" fmla="*/ 694 w 1858"/>
                <a:gd name="T49" fmla="*/ 1490 h 1511"/>
                <a:gd name="T50" fmla="*/ 588 w 1858"/>
                <a:gd name="T51" fmla="*/ 1465 h 1511"/>
                <a:gd name="T52" fmla="*/ 487 w 1858"/>
                <a:gd name="T53" fmla="*/ 1433 h 1511"/>
                <a:gd name="T54" fmla="*/ 393 w 1858"/>
                <a:gd name="T55" fmla="*/ 1394 h 1511"/>
                <a:gd name="T56" fmla="*/ 305 w 1858"/>
                <a:gd name="T57" fmla="*/ 1353 h 1511"/>
                <a:gd name="T58" fmla="*/ 225 w 1858"/>
                <a:gd name="T59" fmla="*/ 1312 h 1511"/>
                <a:gd name="T60" fmla="*/ 155 w 1858"/>
                <a:gd name="T61" fmla="*/ 1271 h 1511"/>
                <a:gd name="T62" fmla="*/ 96 w 1858"/>
                <a:gd name="T63" fmla="*/ 1236 h 1511"/>
                <a:gd name="T64" fmla="*/ 51 w 1858"/>
                <a:gd name="T65" fmla="*/ 1205 h 1511"/>
                <a:gd name="T66" fmla="*/ 20 w 1858"/>
                <a:gd name="T67" fmla="*/ 1183 h 1511"/>
                <a:gd name="T68" fmla="*/ 4 w 1858"/>
                <a:gd name="T69" fmla="*/ 1170 h 1511"/>
                <a:gd name="T70" fmla="*/ 20 w 1858"/>
                <a:gd name="T71" fmla="*/ 1043 h 1511"/>
                <a:gd name="T72" fmla="*/ 69 w 1858"/>
                <a:gd name="T73" fmla="*/ 818 h 1511"/>
                <a:gd name="T74" fmla="*/ 131 w 1858"/>
                <a:gd name="T75" fmla="*/ 625 h 1511"/>
                <a:gd name="T76" fmla="*/ 205 w 1858"/>
                <a:gd name="T77" fmla="*/ 463 h 1511"/>
                <a:gd name="T78" fmla="*/ 290 w 1858"/>
                <a:gd name="T79" fmla="*/ 330 h 1511"/>
                <a:gd name="T80" fmla="*/ 384 w 1858"/>
                <a:gd name="T81" fmla="*/ 222 h 1511"/>
                <a:gd name="T82" fmla="*/ 487 w 1858"/>
                <a:gd name="T83" fmla="*/ 139 h 1511"/>
                <a:gd name="T84" fmla="*/ 594 w 1858"/>
                <a:gd name="T85" fmla="*/ 77 h 1511"/>
                <a:gd name="T86" fmla="*/ 707 w 1858"/>
                <a:gd name="T87" fmla="*/ 35 h 1511"/>
                <a:gd name="T88" fmla="*/ 821 w 1858"/>
                <a:gd name="T89" fmla="*/ 10 h 1511"/>
                <a:gd name="T90" fmla="*/ 936 w 1858"/>
                <a:gd name="T91" fmla="*/ 0 h 1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58" h="1511">
                  <a:moveTo>
                    <a:pt x="936" y="0"/>
                  </a:moveTo>
                  <a:lnTo>
                    <a:pt x="995" y="2"/>
                  </a:lnTo>
                  <a:lnTo>
                    <a:pt x="1052" y="5"/>
                  </a:lnTo>
                  <a:lnTo>
                    <a:pt x="1110" y="12"/>
                  </a:lnTo>
                  <a:lnTo>
                    <a:pt x="1166" y="20"/>
                  </a:lnTo>
                  <a:lnTo>
                    <a:pt x="1223" y="31"/>
                  </a:lnTo>
                  <a:lnTo>
                    <a:pt x="1276" y="44"/>
                  </a:lnTo>
                  <a:lnTo>
                    <a:pt x="1330" y="59"/>
                  </a:lnTo>
                  <a:lnTo>
                    <a:pt x="1382" y="75"/>
                  </a:lnTo>
                  <a:lnTo>
                    <a:pt x="1433" y="93"/>
                  </a:lnTo>
                  <a:lnTo>
                    <a:pt x="1480" y="111"/>
                  </a:lnTo>
                  <a:lnTo>
                    <a:pt x="1527" y="129"/>
                  </a:lnTo>
                  <a:lnTo>
                    <a:pt x="1571" y="149"/>
                  </a:lnTo>
                  <a:lnTo>
                    <a:pt x="1613" y="167"/>
                  </a:lnTo>
                  <a:lnTo>
                    <a:pt x="1652" y="186"/>
                  </a:lnTo>
                  <a:lnTo>
                    <a:pt x="1688" y="204"/>
                  </a:lnTo>
                  <a:lnTo>
                    <a:pt x="1722" y="222"/>
                  </a:lnTo>
                  <a:lnTo>
                    <a:pt x="1752" y="238"/>
                  </a:lnTo>
                  <a:lnTo>
                    <a:pt x="1779" y="253"/>
                  </a:lnTo>
                  <a:lnTo>
                    <a:pt x="1802" y="268"/>
                  </a:lnTo>
                  <a:lnTo>
                    <a:pt x="1822" y="279"/>
                  </a:lnTo>
                  <a:lnTo>
                    <a:pt x="1836" y="289"/>
                  </a:lnTo>
                  <a:lnTo>
                    <a:pt x="1848" y="295"/>
                  </a:lnTo>
                  <a:lnTo>
                    <a:pt x="1856" y="300"/>
                  </a:lnTo>
                  <a:lnTo>
                    <a:pt x="1858" y="302"/>
                  </a:lnTo>
                  <a:lnTo>
                    <a:pt x="1833" y="431"/>
                  </a:lnTo>
                  <a:lnTo>
                    <a:pt x="1807" y="551"/>
                  </a:lnTo>
                  <a:lnTo>
                    <a:pt x="1778" y="664"/>
                  </a:lnTo>
                  <a:lnTo>
                    <a:pt x="1745" y="766"/>
                  </a:lnTo>
                  <a:lnTo>
                    <a:pt x="1709" y="862"/>
                  </a:lnTo>
                  <a:lnTo>
                    <a:pt x="1672" y="950"/>
                  </a:lnTo>
                  <a:lnTo>
                    <a:pt x="1631" y="1030"/>
                  </a:lnTo>
                  <a:lnTo>
                    <a:pt x="1589" y="1104"/>
                  </a:lnTo>
                  <a:lnTo>
                    <a:pt x="1545" y="1169"/>
                  </a:lnTo>
                  <a:lnTo>
                    <a:pt x="1498" y="1227"/>
                  </a:lnTo>
                  <a:lnTo>
                    <a:pt x="1451" y="1280"/>
                  </a:lnTo>
                  <a:lnTo>
                    <a:pt x="1400" y="1327"/>
                  </a:lnTo>
                  <a:lnTo>
                    <a:pt x="1350" y="1368"/>
                  </a:lnTo>
                  <a:lnTo>
                    <a:pt x="1298" y="1402"/>
                  </a:lnTo>
                  <a:lnTo>
                    <a:pt x="1246" y="1431"/>
                  </a:lnTo>
                  <a:lnTo>
                    <a:pt x="1190" y="1456"/>
                  </a:lnTo>
                  <a:lnTo>
                    <a:pt x="1136" y="1475"/>
                  </a:lnTo>
                  <a:lnTo>
                    <a:pt x="1081" y="1490"/>
                  </a:lnTo>
                  <a:lnTo>
                    <a:pt x="1026" y="1501"/>
                  </a:lnTo>
                  <a:lnTo>
                    <a:pt x="970" y="1508"/>
                  </a:lnTo>
                  <a:lnTo>
                    <a:pt x="913" y="1511"/>
                  </a:lnTo>
                  <a:lnTo>
                    <a:pt x="858" y="1509"/>
                  </a:lnTo>
                  <a:lnTo>
                    <a:pt x="803" y="1506"/>
                  </a:lnTo>
                  <a:lnTo>
                    <a:pt x="749" y="1500"/>
                  </a:lnTo>
                  <a:lnTo>
                    <a:pt x="694" y="1490"/>
                  </a:lnTo>
                  <a:lnTo>
                    <a:pt x="642" y="1478"/>
                  </a:lnTo>
                  <a:lnTo>
                    <a:pt x="588" y="1465"/>
                  </a:lnTo>
                  <a:lnTo>
                    <a:pt x="537" y="1449"/>
                  </a:lnTo>
                  <a:lnTo>
                    <a:pt x="487" y="1433"/>
                  </a:lnTo>
                  <a:lnTo>
                    <a:pt x="440" y="1413"/>
                  </a:lnTo>
                  <a:lnTo>
                    <a:pt x="393" y="1394"/>
                  </a:lnTo>
                  <a:lnTo>
                    <a:pt x="347" y="1374"/>
                  </a:lnTo>
                  <a:lnTo>
                    <a:pt x="305" y="1353"/>
                  </a:lnTo>
                  <a:lnTo>
                    <a:pt x="264" y="1333"/>
                  </a:lnTo>
                  <a:lnTo>
                    <a:pt x="225" y="1312"/>
                  </a:lnTo>
                  <a:lnTo>
                    <a:pt x="189" y="1293"/>
                  </a:lnTo>
                  <a:lnTo>
                    <a:pt x="155" y="1271"/>
                  </a:lnTo>
                  <a:lnTo>
                    <a:pt x="124" y="1254"/>
                  </a:lnTo>
                  <a:lnTo>
                    <a:pt x="96" y="1236"/>
                  </a:lnTo>
                  <a:lnTo>
                    <a:pt x="72" y="1219"/>
                  </a:lnTo>
                  <a:lnTo>
                    <a:pt x="51" y="1205"/>
                  </a:lnTo>
                  <a:lnTo>
                    <a:pt x="35" y="1193"/>
                  </a:lnTo>
                  <a:lnTo>
                    <a:pt x="20" y="1183"/>
                  </a:lnTo>
                  <a:lnTo>
                    <a:pt x="10" y="1175"/>
                  </a:lnTo>
                  <a:lnTo>
                    <a:pt x="4" y="1170"/>
                  </a:lnTo>
                  <a:lnTo>
                    <a:pt x="0" y="1169"/>
                  </a:lnTo>
                  <a:lnTo>
                    <a:pt x="20" y="1043"/>
                  </a:lnTo>
                  <a:lnTo>
                    <a:pt x="43" y="926"/>
                  </a:lnTo>
                  <a:lnTo>
                    <a:pt x="69" y="818"/>
                  </a:lnTo>
                  <a:lnTo>
                    <a:pt x="98" y="717"/>
                  </a:lnTo>
                  <a:lnTo>
                    <a:pt x="131" y="625"/>
                  </a:lnTo>
                  <a:lnTo>
                    <a:pt x="166" y="540"/>
                  </a:lnTo>
                  <a:lnTo>
                    <a:pt x="205" y="463"/>
                  </a:lnTo>
                  <a:lnTo>
                    <a:pt x="248" y="393"/>
                  </a:lnTo>
                  <a:lnTo>
                    <a:pt x="290" y="330"/>
                  </a:lnTo>
                  <a:lnTo>
                    <a:pt x="337" y="273"/>
                  </a:lnTo>
                  <a:lnTo>
                    <a:pt x="384" y="222"/>
                  </a:lnTo>
                  <a:lnTo>
                    <a:pt x="435" y="176"/>
                  </a:lnTo>
                  <a:lnTo>
                    <a:pt x="487" y="139"/>
                  </a:lnTo>
                  <a:lnTo>
                    <a:pt x="539" y="105"/>
                  </a:lnTo>
                  <a:lnTo>
                    <a:pt x="594" y="77"/>
                  </a:lnTo>
                  <a:lnTo>
                    <a:pt x="650" y="53"/>
                  </a:lnTo>
                  <a:lnTo>
                    <a:pt x="707" y="35"/>
                  </a:lnTo>
                  <a:lnTo>
                    <a:pt x="764" y="20"/>
                  </a:lnTo>
                  <a:lnTo>
                    <a:pt x="821" y="10"/>
                  </a:lnTo>
                  <a:lnTo>
                    <a:pt x="879" y="4"/>
                  </a:lnTo>
                  <a:lnTo>
                    <a:pt x="936"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30" name="Freeform 28"/>
            <p:cNvSpPr>
              <a:spLocks/>
            </p:cNvSpPr>
            <p:nvPr/>
          </p:nvSpPr>
          <p:spPr bwMode="auto">
            <a:xfrm>
              <a:off x="4553366" y="3559622"/>
              <a:ext cx="1277562" cy="804447"/>
            </a:xfrm>
            <a:custGeom>
              <a:avLst/>
              <a:gdLst>
                <a:gd name="T0" fmla="*/ 843 w 1711"/>
                <a:gd name="T1" fmla="*/ 0 h 1079"/>
                <a:gd name="T2" fmla="*/ 970 w 1711"/>
                <a:gd name="T3" fmla="*/ 11 h 1079"/>
                <a:gd name="T4" fmla="*/ 1092 w 1711"/>
                <a:gd name="T5" fmla="*/ 34 h 1079"/>
                <a:gd name="T6" fmla="*/ 1211 w 1711"/>
                <a:gd name="T7" fmla="*/ 65 h 1079"/>
                <a:gd name="T8" fmla="*/ 1320 w 1711"/>
                <a:gd name="T9" fmla="*/ 103 h 1079"/>
                <a:gd name="T10" fmla="*/ 1421 w 1711"/>
                <a:gd name="T11" fmla="*/ 145 h 1079"/>
                <a:gd name="T12" fmla="*/ 1509 w 1711"/>
                <a:gd name="T13" fmla="*/ 186 h 1079"/>
                <a:gd name="T14" fmla="*/ 1585 w 1711"/>
                <a:gd name="T15" fmla="*/ 225 h 1079"/>
                <a:gd name="T16" fmla="*/ 1644 w 1711"/>
                <a:gd name="T17" fmla="*/ 259 h 1079"/>
                <a:gd name="T18" fmla="*/ 1686 w 1711"/>
                <a:gd name="T19" fmla="*/ 284 h 1079"/>
                <a:gd name="T20" fmla="*/ 1707 w 1711"/>
                <a:gd name="T21" fmla="*/ 298 h 1079"/>
                <a:gd name="T22" fmla="*/ 1688 w 1711"/>
                <a:gd name="T23" fmla="*/ 424 h 1079"/>
                <a:gd name="T24" fmla="*/ 1634 w 1711"/>
                <a:gd name="T25" fmla="*/ 649 h 1079"/>
                <a:gd name="T26" fmla="*/ 1569 w 1711"/>
                <a:gd name="T27" fmla="*/ 843 h 1079"/>
                <a:gd name="T28" fmla="*/ 1496 w 1711"/>
                <a:gd name="T29" fmla="*/ 1007 h 1079"/>
                <a:gd name="T30" fmla="*/ 1465 w 1711"/>
                <a:gd name="T31" fmla="*/ 1007 h 1079"/>
                <a:gd name="T32" fmla="*/ 1470 w 1711"/>
                <a:gd name="T33" fmla="*/ 875 h 1079"/>
                <a:gd name="T34" fmla="*/ 1458 w 1711"/>
                <a:gd name="T35" fmla="*/ 755 h 1079"/>
                <a:gd name="T36" fmla="*/ 1439 w 1711"/>
                <a:gd name="T37" fmla="*/ 653 h 1079"/>
                <a:gd name="T38" fmla="*/ 1414 w 1711"/>
                <a:gd name="T39" fmla="*/ 574 h 1079"/>
                <a:gd name="T40" fmla="*/ 1393 w 1711"/>
                <a:gd name="T41" fmla="*/ 517 h 1079"/>
                <a:gd name="T42" fmla="*/ 1380 w 1711"/>
                <a:gd name="T43" fmla="*/ 486 h 1079"/>
                <a:gd name="T44" fmla="*/ 1269 w 1711"/>
                <a:gd name="T45" fmla="*/ 445 h 1079"/>
                <a:gd name="T46" fmla="*/ 1064 w 1711"/>
                <a:gd name="T47" fmla="*/ 393 h 1079"/>
                <a:gd name="T48" fmla="*/ 877 w 1711"/>
                <a:gd name="T49" fmla="*/ 363 h 1079"/>
                <a:gd name="T50" fmla="*/ 708 w 1711"/>
                <a:gd name="T51" fmla="*/ 355 h 1079"/>
                <a:gd name="T52" fmla="*/ 555 w 1711"/>
                <a:gd name="T53" fmla="*/ 365 h 1079"/>
                <a:gd name="T54" fmla="*/ 418 w 1711"/>
                <a:gd name="T55" fmla="*/ 390 h 1079"/>
                <a:gd name="T56" fmla="*/ 298 w 1711"/>
                <a:gd name="T57" fmla="*/ 424 h 1079"/>
                <a:gd name="T58" fmla="*/ 194 w 1711"/>
                <a:gd name="T59" fmla="*/ 466 h 1079"/>
                <a:gd name="T60" fmla="*/ 104 w 1711"/>
                <a:gd name="T61" fmla="*/ 513 h 1079"/>
                <a:gd name="T62" fmla="*/ 31 w 1711"/>
                <a:gd name="T63" fmla="*/ 561 h 1079"/>
                <a:gd name="T64" fmla="*/ 41 w 1711"/>
                <a:gd name="T65" fmla="*/ 495 h 1079"/>
                <a:gd name="T66" fmla="*/ 132 w 1711"/>
                <a:gd name="T67" fmla="*/ 342 h 1079"/>
                <a:gd name="T68" fmla="*/ 236 w 1711"/>
                <a:gd name="T69" fmla="*/ 223 h 1079"/>
                <a:gd name="T70" fmla="*/ 347 w 1711"/>
                <a:gd name="T71" fmla="*/ 132 h 1079"/>
                <a:gd name="T72" fmla="*/ 465 w 1711"/>
                <a:gd name="T73" fmla="*/ 67 h 1079"/>
                <a:gd name="T74" fmla="*/ 589 w 1711"/>
                <a:gd name="T75" fmla="*/ 24 h 1079"/>
                <a:gd name="T76" fmla="*/ 716 w 1711"/>
                <a:gd name="T77" fmla="*/ 3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11" h="1079">
                  <a:moveTo>
                    <a:pt x="780" y="0"/>
                  </a:moveTo>
                  <a:lnTo>
                    <a:pt x="843" y="0"/>
                  </a:lnTo>
                  <a:lnTo>
                    <a:pt x="906" y="3"/>
                  </a:lnTo>
                  <a:lnTo>
                    <a:pt x="970" y="11"/>
                  </a:lnTo>
                  <a:lnTo>
                    <a:pt x="1032" y="21"/>
                  </a:lnTo>
                  <a:lnTo>
                    <a:pt x="1092" y="34"/>
                  </a:lnTo>
                  <a:lnTo>
                    <a:pt x="1152" y="49"/>
                  </a:lnTo>
                  <a:lnTo>
                    <a:pt x="1211" y="65"/>
                  </a:lnTo>
                  <a:lnTo>
                    <a:pt x="1266" y="83"/>
                  </a:lnTo>
                  <a:lnTo>
                    <a:pt x="1320" y="103"/>
                  </a:lnTo>
                  <a:lnTo>
                    <a:pt x="1372" y="124"/>
                  </a:lnTo>
                  <a:lnTo>
                    <a:pt x="1421" y="145"/>
                  </a:lnTo>
                  <a:lnTo>
                    <a:pt x="1466" y="166"/>
                  </a:lnTo>
                  <a:lnTo>
                    <a:pt x="1509" y="186"/>
                  </a:lnTo>
                  <a:lnTo>
                    <a:pt x="1549" y="205"/>
                  </a:lnTo>
                  <a:lnTo>
                    <a:pt x="1585" y="225"/>
                  </a:lnTo>
                  <a:lnTo>
                    <a:pt x="1616" y="243"/>
                  </a:lnTo>
                  <a:lnTo>
                    <a:pt x="1644" y="259"/>
                  </a:lnTo>
                  <a:lnTo>
                    <a:pt x="1667" y="272"/>
                  </a:lnTo>
                  <a:lnTo>
                    <a:pt x="1686" y="284"/>
                  </a:lnTo>
                  <a:lnTo>
                    <a:pt x="1699" y="292"/>
                  </a:lnTo>
                  <a:lnTo>
                    <a:pt x="1707" y="298"/>
                  </a:lnTo>
                  <a:lnTo>
                    <a:pt x="1711" y="300"/>
                  </a:lnTo>
                  <a:lnTo>
                    <a:pt x="1688" y="424"/>
                  </a:lnTo>
                  <a:lnTo>
                    <a:pt x="1662" y="541"/>
                  </a:lnTo>
                  <a:lnTo>
                    <a:pt x="1634" y="649"/>
                  </a:lnTo>
                  <a:lnTo>
                    <a:pt x="1603" y="750"/>
                  </a:lnTo>
                  <a:lnTo>
                    <a:pt x="1569" y="843"/>
                  </a:lnTo>
                  <a:lnTo>
                    <a:pt x="1533" y="929"/>
                  </a:lnTo>
                  <a:lnTo>
                    <a:pt x="1496" y="1007"/>
                  </a:lnTo>
                  <a:lnTo>
                    <a:pt x="1455" y="1079"/>
                  </a:lnTo>
                  <a:lnTo>
                    <a:pt x="1465" y="1007"/>
                  </a:lnTo>
                  <a:lnTo>
                    <a:pt x="1470" y="940"/>
                  </a:lnTo>
                  <a:lnTo>
                    <a:pt x="1470" y="875"/>
                  </a:lnTo>
                  <a:lnTo>
                    <a:pt x="1465" y="813"/>
                  </a:lnTo>
                  <a:lnTo>
                    <a:pt x="1458" y="755"/>
                  </a:lnTo>
                  <a:lnTo>
                    <a:pt x="1448" y="702"/>
                  </a:lnTo>
                  <a:lnTo>
                    <a:pt x="1439" y="653"/>
                  </a:lnTo>
                  <a:lnTo>
                    <a:pt x="1427" y="611"/>
                  </a:lnTo>
                  <a:lnTo>
                    <a:pt x="1414" y="574"/>
                  </a:lnTo>
                  <a:lnTo>
                    <a:pt x="1403" y="541"/>
                  </a:lnTo>
                  <a:lnTo>
                    <a:pt x="1393" y="517"/>
                  </a:lnTo>
                  <a:lnTo>
                    <a:pt x="1385" y="497"/>
                  </a:lnTo>
                  <a:lnTo>
                    <a:pt x="1380" y="486"/>
                  </a:lnTo>
                  <a:lnTo>
                    <a:pt x="1378" y="482"/>
                  </a:lnTo>
                  <a:lnTo>
                    <a:pt x="1269" y="445"/>
                  </a:lnTo>
                  <a:lnTo>
                    <a:pt x="1164" y="416"/>
                  </a:lnTo>
                  <a:lnTo>
                    <a:pt x="1064" y="393"/>
                  </a:lnTo>
                  <a:lnTo>
                    <a:pt x="968" y="375"/>
                  </a:lnTo>
                  <a:lnTo>
                    <a:pt x="877" y="363"/>
                  </a:lnTo>
                  <a:lnTo>
                    <a:pt x="791" y="357"/>
                  </a:lnTo>
                  <a:lnTo>
                    <a:pt x="708" y="355"/>
                  </a:lnTo>
                  <a:lnTo>
                    <a:pt x="628" y="359"/>
                  </a:lnTo>
                  <a:lnTo>
                    <a:pt x="555" y="365"/>
                  </a:lnTo>
                  <a:lnTo>
                    <a:pt x="485" y="376"/>
                  </a:lnTo>
                  <a:lnTo>
                    <a:pt x="418" y="390"/>
                  </a:lnTo>
                  <a:lnTo>
                    <a:pt x="356" y="406"/>
                  </a:lnTo>
                  <a:lnTo>
                    <a:pt x="298" y="424"/>
                  </a:lnTo>
                  <a:lnTo>
                    <a:pt x="244" y="445"/>
                  </a:lnTo>
                  <a:lnTo>
                    <a:pt x="194" y="466"/>
                  </a:lnTo>
                  <a:lnTo>
                    <a:pt x="146" y="491"/>
                  </a:lnTo>
                  <a:lnTo>
                    <a:pt x="104" y="513"/>
                  </a:lnTo>
                  <a:lnTo>
                    <a:pt x="67" y="538"/>
                  </a:lnTo>
                  <a:lnTo>
                    <a:pt x="31" y="561"/>
                  </a:lnTo>
                  <a:lnTo>
                    <a:pt x="0" y="585"/>
                  </a:lnTo>
                  <a:lnTo>
                    <a:pt x="41" y="495"/>
                  </a:lnTo>
                  <a:lnTo>
                    <a:pt x="84" y="416"/>
                  </a:lnTo>
                  <a:lnTo>
                    <a:pt x="132" y="342"/>
                  </a:lnTo>
                  <a:lnTo>
                    <a:pt x="182" y="279"/>
                  </a:lnTo>
                  <a:lnTo>
                    <a:pt x="236" y="223"/>
                  </a:lnTo>
                  <a:lnTo>
                    <a:pt x="290" y="173"/>
                  </a:lnTo>
                  <a:lnTo>
                    <a:pt x="347" y="132"/>
                  </a:lnTo>
                  <a:lnTo>
                    <a:pt x="405" y="96"/>
                  </a:lnTo>
                  <a:lnTo>
                    <a:pt x="465" y="67"/>
                  </a:lnTo>
                  <a:lnTo>
                    <a:pt x="527" y="42"/>
                  </a:lnTo>
                  <a:lnTo>
                    <a:pt x="589" y="24"/>
                  </a:lnTo>
                  <a:lnTo>
                    <a:pt x="653" y="11"/>
                  </a:lnTo>
                  <a:lnTo>
                    <a:pt x="716" y="3"/>
                  </a:lnTo>
                  <a:lnTo>
                    <a:pt x="780" y="0"/>
                  </a:lnTo>
                  <a:close/>
                </a:path>
              </a:pathLst>
            </a:custGeom>
            <a:solidFill>
              <a:schemeClr val="bg1">
                <a:alpha val="2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grpSp>
      <p:grpSp>
        <p:nvGrpSpPr>
          <p:cNvPr id="2" name="Group 1"/>
          <p:cNvGrpSpPr/>
          <p:nvPr/>
        </p:nvGrpSpPr>
        <p:grpSpPr>
          <a:xfrm>
            <a:off x="4687418" y="2349223"/>
            <a:ext cx="1309244" cy="980559"/>
            <a:chOff x="4686197" y="2349222"/>
            <a:chExt cx="1308903" cy="980559"/>
          </a:xfrm>
        </p:grpSpPr>
        <p:sp>
          <p:nvSpPr>
            <p:cNvPr id="24" name="Freeform 22"/>
            <p:cNvSpPr>
              <a:spLocks/>
            </p:cNvSpPr>
            <p:nvPr/>
          </p:nvSpPr>
          <p:spPr bwMode="auto">
            <a:xfrm>
              <a:off x="4686197" y="2349222"/>
              <a:ext cx="1308903" cy="980559"/>
            </a:xfrm>
            <a:custGeom>
              <a:avLst/>
              <a:gdLst>
                <a:gd name="T0" fmla="*/ 895 w 1753"/>
                <a:gd name="T1" fmla="*/ 1 h 1315"/>
                <a:gd name="T2" fmla="*/ 1013 w 1753"/>
                <a:gd name="T3" fmla="*/ 19 h 1315"/>
                <a:gd name="T4" fmla="*/ 1122 w 1753"/>
                <a:gd name="T5" fmla="*/ 57 h 1315"/>
                <a:gd name="T6" fmla="*/ 1221 w 1753"/>
                <a:gd name="T7" fmla="*/ 109 h 1315"/>
                <a:gd name="T8" fmla="*/ 1311 w 1753"/>
                <a:gd name="T9" fmla="*/ 174 h 1315"/>
                <a:gd name="T10" fmla="*/ 1392 w 1753"/>
                <a:gd name="T11" fmla="*/ 249 h 1315"/>
                <a:gd name="T12" fmla="*/ 1465 w 1753"/>
                <a:gd name="T13" fmla="*/ 330 h 1315"/>
                <a:gd name="T14" fmla="*/ 1530 w 1753"/>
                <a:gd name="T15" fmla="*/ 415 h 1315"/>
                <a:gd name="T16" fmla="*/ 1587 w 1753"/>
                <a:gd name="T17" fmla="*/ 500 h 1315"/>
                <a:gd name="T18" fmla="*/ 1634 w 1753"/>
                <a:gd name="T19" fmla="*/ 583 h 1315"/>
                <a:gd name="T20" fmla="*/ 1674 w 1753"/>
                <a:gd name="T21" fmla="*/ 658 h 1315"/>
                <a:gd name="T22" fmla="*/ 1706 w 1753"/>
                <a:gd name="T23" fmla="*/ 725 h 1315"/>
                <a:gd name="T24" fmla="*/ 1729 w 1753"/>
                <a:gd name="T25" fmla="*/ 780 h 1315"/>
                <a:gd name="T26" fmla="*/ 1745 w 1753"/>
                <a:gd name="T27" fmla="*/ 819 h 1315"/>
                <a:gd name="T28" fmla="*/ 1753 w 1753"/>
                <a:gd name="T29" fmla="*/ 840 h 1315"/>
                <a:gd name="T30" fmla="*/ 1660 w 1753"/>
                <a:gd name="T31" fmla="*/ 928 h 1315"/>
                <a:gd name="T32" fmla="*/ 1483 w 1753"/>
                <a:gd name="T33" fmla="*/ 1070 h 1315"/>
                <a:gd name="T34" fmla="*/ 1317 w 1753"/>
                <a:gd name="T35" fmla="*/ 1176 h 1315"/>
                <a:gd name="T36" fmla="*/ 1164 w 1753"/>
                <a:gd name="T37" fmla="*/ 1249 h 1315"/>
                <a:gd name="T38" fmla="*/ 1021 w 1753"/>
                <a:gd name="T39" fmla="*/ 1295 h 1315"/>
                <a:gd name="T40" fmla="*/ 889 w 1753"/>
                <a:gd name="T41" fmla="*/ 1315 h 1315"/>
                <a:gd name="T42" fmla="*/ 767 w 1753"/>
                <a:gd name="T43" fmla="*/ 1310 h 1315"/>
                <a:gd name="T44" fmla="*/ 656 w 1753"/>
                <a:gd name="T45" fmla="*/ 1285 h 1315"/>
                <a:gd name="T46" fmla="*/ 554 w 1753"/>
                <a:gd name="T47" fmla="*/ 1245 h 1315"/>
                <a:gd name="T48" fmla="*/ 463 w 1753"/>
                <a:gd name="T49" fmla="*/ 1189 h 1315"/>
                <a:gd name="T50" fmla="*/ 380 w 1753"/>
                <a:gd name="T51" fmla="*/ 1121 h 1315"/>
                <a:gd name="T52" fmla="*/ 306 w 1753"/>
                <a:gd name="T53" fmla="*/ 1046 h 1315"/>
                <a:gd name="T54" fmla="*/ 243 w 1753"/>
                <a:gd name="T55" fmla="*/ 963 h 1315"/>
                <a:gd name="T56" fmla="*/ 186 w 1753"/>
                <a:gd name="T57" fmla="*/ 880 h 1315"/>
                <a:gd name="T58" fmla="*/ 137 w 1753"/>
                <a:gd name="T59" fmla="*/ 795 h 1315"/>
                <a:gd name="T60" fmla="*/ 98 w 1753"/>
                <a:gd name="T61" fmla="*/ 715 h 1315"/>
                <a:gd name="T62" fmla="*/ 64 w 1753"/>
                <a:gd name="T63" fmla="*/ 640 h 1315"/>
                <a:gd name="T64" fmla="*/ 39 w 1753"/>
                <a:gd name="T65" fmla="*/ 575 h 1315"/>
                <a:gd name="T66" fmla="*/ 20 w 1753"/>
                <a:gd name="T67" fmla="*/ 521 h 1315"/>
                <a:gd name="T68" fmla="*/ 8 w 1753"/>
                <a:gd name="T69" fmla="*/ 482 h 1315"/>
                <a:gd name="T70" fmla="*/ 2 w 1753"/>
                <a:gd name="T71" fmla="*/ 462 h 1315"/>
                <a:gd name="T72" fmla="*/ 88 w 1753"/>
                <a:gd name="T73" fmla="*/ 374 h 1315"/>
                <a:gd name="T74" fmla="*/ 256 w 1753"/>
                <a:gd name="T75" fmla="*/ 234 h 1315"/>
                <a:gd name="T76" fmla="*/ 415 w 1753"/>
                <a:gd name="T77" fmla="*/ 130 h 1315"/>
                <a:gd name="T78" fmla="*/ 563 w 1753"/>
                <a:gd name="T79" fmla="*/ 58 h 1315"/>
                <a:gd name="T80" fmla="*/ 703 w 1753"/>
                <a:gd name="T81" fmla="*/ 16 h 1315"/>
                <a:gd name="T82" fmla="*/ 834 w 1753"/>
                <a:gd name="T83" fmla="*/ 0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53" h="1315">
                  <a:moveTo>
                    <a:pt x="834" y="0"/>
                  </a:moveTo>
                  <a:lnTo>
                    <a:pt x="895" y="1"/>
                  </a:lnTo>
                  <a:lnTo>
                    <a:pt x="956" y="8"/>
                  </a:lnTo>
                  <a:lnTo>
                    <a:pt x="1013" y="19"/>
                  </a:lnTo>
                  <a:lnTo>
                    <a:pt x="1068" y="35"/>
                  </a:lnTo>
                  <a:lnTo>
                    <a:pt x="1122" y="57"/>
                  </a:lnTo>
                  <a:lnTo>
                    <a:pt x="1172" y="81"/>
                  </a:lnTo>
                  <a:lnTo>
                    <a:pt x="1221" y="109"/>
                  </a:lnTo>
                  <a:lnTo>
                    <a:pt x="1267" y="140"/>
                  </a:lnTo>
                  <a:lnTo>
                    <a:pt x="1311" y="174"/>
                  </a:lnTo>
                  <a:lnTo>
                    <a:pt x="1353" y="211"/>
                  </a:lnTo>
                  <a:lnTo>
                    <a:pt x="1392" y="249"/>
                  </a:lnTo>
                  <a:lnTo>
                    <a:pt x="1429" y="290"/>
                  </a:lnTo>
                  <a:lnTo>
                    <a:pt x="1465" y="330"/>
                  </a:lnTo>
                  <a:lnTo>
                    <a:pt x="1499" y="373"/>
                  </a:lnTo>
                  <a:lnTo>
                    <a:pt x="1530" y="415"/>
                  </a:lnTo>
                  <a:lnTo>
                    <a:pt x="1560" y="458"/>
                  </a:lnTo>
                  <a:lnTo>
                    <a:pt x="1587" y="500"/>
                  </a:lnTo>
                  <a:lnTo>
                    <a:pt x="1612" y="542"/>
                  </a:lnTo>
                  <a:lnTo>
                    <a:pt x="1634" y="583"/>
                  </a:lnTo>
                  <a:lnTo>
                    <a:pt x="1656" y="622"/>
                  </a:lnTo>
                  <a:lnTo>
                    <a:pt x="1674" y="658"/>
                  </a:lnTo>
                  <a:lnTo>
                    <a:pt x="1691" y="694"/>
                  </a:lnTo>
                  <a:lnTo>
                    <a:pt x="1706" y="725"/>
                  </a:lnTo>
                  <a:lnTo>
                    <a:pt x="1719" y="754"/>
                  </a:lnTo>
                  <a:lnTo>
                    <a:pt x="1729" y="780"/>
                  </a:lnTo>
                  <a:lnTo>
                    <a:pt x="1739" y="803"/>
                  </a:lnTo>
                  <a:lnTo>
                    <a:pt x="1745" y="819"/>
                  </a:lnTo>
                  <a:lnTo>
                    <a:pt x="1750" y="832"/>
                  </a:lnTo>
                  <a:lnTo>
                    <a:pt x="1753" y="840"/>
                  </a:lnTo>
                  <a:lnTo>
                    <a:pt x="1753" y="844"/>
                  </a:lnTo>
                  <a:lnTo>
                    <a:pt x="1660" y="928"/>
                  </a:lnTo>
                  <a:lnTo>
                    <a:pt x="1571" y="1003"/>
                  </a:lnTo>
                  <a:lnTo>
                    <a:pt x="1483" y="1070"/>
                  </a:lnTo>
                  <a:lnTo>
                    <a:pt x="1398" y="1127"/>
                  </a:lnTo>
                  <a:lnTo>
                    <a:pt x="1317" y="1176"/>
                  </a:lnTo>
                  <a:lnTo>
                    <a:pt x="1239" y="1217"/>
                  </a:lnTo>
                  <a:lnTo>
                    <a:pt x="1164" y="1249"/>
                  </a:lnTo>
                  <a:lnTo>
                    <a:pt x="1091" y="1276"/>
                  </a:lnTo>
                  <a:lnTo>
                    <a:pt x="1021" y="1295"/>
                  </a:lnTo>
                  <a:lnTo>
                    <a:pt x="952" y="1308"/>
                  </a:lnTo>
                  <a:lnTo>
                    <a:pt x="889" y="1315"/>
                  </a:lnTo>
                  <a:lnTo>
                    <a:pt x="827" y="1315"/>
                  </a:lnTo>
                  <a:lnTo>
                    <a:pt x="767" y="1310"/>
                  </a:lnTo>
                  <a:lnTo>
                    <a:pt x="710" y="1300"/>
                  </a:lnTo>
                  <a:lnTo>
                    <a:pt x="656" y="1285"/>
                  </a:lnTo>
                  <a:lnTo>
                    <a:pt x="604" y="1267"/>
                  </a:lnTo>
                  <a:lnTo>
                    <a:pt x="554" y="1245"/>
                  </a:lnTo>
                  <a:lnTo>
                    <a:pt x="506" y="1219"/>
                  </a:lnTo>
                  <a:lnTo>
                    <a:pt x="463" y="1189"/>
                  </a:lnTo>
                  <a:lnTo>
                    <a:pt x="420" y="1157"/>
                  </a:lnTo>
                  <a:lnTo>
                    <a:pt x="380" y="1121"/>
                  </a:lnTo>
                  <a:lnTo>
                    <a:pt x="342" y="1083"/>
                  </a:lnTo>
                  <a:lnTo>
                    <a:pt x="306" y="1046"/>
                  </a:lnTo>
                  <a:lnTo>
                    <a:pt x="274" y="1005"/>
                  </a:lnTo>
                  <a:lnTo>
                    <a:pt x="243" y="963"/>
                  </a:lnTo>
                  <a:lnTo>
                    <a:pt x="213" y="922"/>
                  </a:lnTo>
                  <a:lnTo>
                    <a:pt x="186" y="880"/>
                  </a:lnTo>
                  <a:lnTo>
                    <a:pt x="161" y="837"/>
                  </a:lnTo>
                  <a:lnTo>
                    <a:pt x="137" y="795"/>
                  </a:lnTo>
                  <a:lnTo>
                    <a:pt x="116" y="754"/>
                  </a:lnTo>
                  <a:lnTo>
                    <a:pt x="98" y="715"/>
                  </a:lnTo>
                  <a:lnTo>
                    <a:pt x="80" y="676"/>
                  </a:lnTo>
                  <a:lnTo>
                    <a:pt x="64" y="640"/>
                  </a:lnTo>
                  <a:lnTo>
                    <a:pt x="51" y="606"/>
                  </a:lnTo>
                  <a:lnTo>
                    <a:pt x="39" y="575"/>
                  </a:lnTo>
                  <a:lnTo>
                    <a:pt x="28" y="546"/>
                  </a:lnTo>
                  <a:lnTo>
                    <a:pt x="20" y="521"/>
                  </a:lnTo>
                  <a:lnTo>
                    <a:pt x="13" y="500"/>
                  </a:lnTo>
                  <a:lnTo>
                    <a:pt x="8" y="482"/>
                  </a:lnTo>
                  <a:lnTo>
                    <a:pt x="4" y="471"/>
                  </a:lnTo>
                  <a:lnTo>
                    <a:pt x="2" y="462"/>
                  </a:lnTo>
                  <a:lnTo>
                    <a:pt x="0" y="459"/>
                  </a:lnTo>
                  <a:lnTo>
                    <a:pt x="88" y="374"/>
                  </a:lnTo>
                  <a:lnTo>
                    <a:pt x="174" y="299"/>
                  </a:lnTo>
                  <a:lnTo>
                    <a:pt x="256" y="234"/>
                  </a:lnTo>
                  <a:lnTo>
                    <a:pt x="337" y="177"/>
                  </a:lnTo>
                  <a:lnTo>
                    <a:pt x="415" y="130"/>
                  </a:lnTo>
                  <a:lnTo>
                    <a:pt x="490" y="89"/>
                  </a:lnTo>
                  <a:lnTo>
                    <a:pt x="563" y="58"/>
                  </a:lnTo>
                  <a:lnTo>
                    <a:pt x="635" y="34"/>
                  </a:lnTo>
                  <a:lnTo>
                    <a:pt x="703" y="16"/>
                  </a:lnTo>
                  <a:lnTo>
                    <a:pt x="770" y="4"/>
                  </a:lnTo>
                  <a:lnTo>
                    <a:pt x="834" y="0"/>
                  </a:lnTo>
                  <a:close/>
                </a:path>
              </a:pathLst>
            </a:custGeom>
            <a:solidFill>
              <a:srgbClr val="6600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31" name="Freeform 29"/>
            <p:cNvSpPr>
              <a:spLocks/>
            </p:cNvSpPr>
            <p:nvPr/>
          </p:nvSpPr>
          <p:spPr bwMode="auto">
            <a:xfrm>
              <a:off x="4963798" y="2673089"/>
              <a:ext cx="1031302" cy="656691"/>
            </a:xfrm>
            <a:custGeom>
              <a:avLst/>
              <a:gdLst>
                <a:gd name="T0" fmla="*/ 1174 w 1382"/>
                <a:gd name="T1" fmla="*/ 0 h 880"/>
                <a:gd name="T2" fmla="*/ 1206 w 1382"/>
                <a:gd name="T3" fmla="*/ 52 h 880"/>
                <a:gd name="T4" fmla="*/ 1237 w 1382"/>
                <a:gd name="T5" fmla="*/ 102 h 880"/>
                <a:gd name="T6" fmla="*/ 1265 w 1382"/>
                <a:gd name="T7" fmla="*/ 151 h 880"/>
                <a:gd name="T8" fmla="*/ 1291 w 1382"/>
                <a:gd name="T9" fmla="*/ 199 h 880"/>
                <a:gd name="T10" fmla="*/ 1312 w 1382"/>
                <a:gd name="T11" fmla="*/ 243 h 880"/>
                <a:gd name="T12" fmla="*/ 1332 w 1382"/>
                <a:gd name="T13" fmla="*/ 282 h 880"/>
                <a:gd name="T14" fmla="*/ 1346 w 1382"/>
                <a:gd name="T15" fmla="*/ 317 h 880"/>
                <a:gd name="T16" fmla="*/ 1359 w 1382"/>
                <a:gd name="T17" fmla="*/ 348 h 880"/>
                <a:gd name="T18" fmla="*/ 1369 w 1382"/>
                <a:gd name="T19" fmla="*/ 374 h 880"/>
                <a:gd name="T20" fmla="*/ 1377 w 1382"/>
                <a:gd name="T21" fmla="*/ 392 h 880"/>
                <a:gd name="T22" fmla="*/ 1381 w 1382"/>
                <a:gd name="T23" fmla="*/ 405 h 880"/>
                <a:gd name="T24" fmla="*/ 1382 w 1382"/>
                <a:gd name="T25" fmla="*/ 409 h 880"/>
                <a:gd name="T26" fmla="*/ 1293 w 1382"/>
                <a:gd name="T27" fmla="*/ 490 h 880"/>
                <a:gd name="T28" fmla="*/ 1206 w 1382"/>
                <a:gd name="T29" fmla="*/ 564 h 880"/>
                <a:gd name="T30" fmla="*/ 1122 w 1382"/>
                <a:gd name="T31" fmla="*/ 629 h 880"/>
                <a:gd name="T32" fmla="*/ 1040 w 1382"/>
                <a:gd name="T33" fmla="*/ 684 h 880"/>
                <a:gd name="T34" fmla="*/ 961 w 1382"/>
                <a:gd name="T35" fmla="*/ 733 h 880"/>
                <a:gd name="T36" fmla="*/ 884 w 1382"/>
                <a:gd name="T37" fmla="*/ 774 h 880"/>
                <a:gd name="T38" fmla="*/ 811 w 1382"/>
                <a:gd name="T39" fmla="*/ 808 h 880"/>
                <a:gd name="T40" fmla="*/ 741 w 1382"/>
                <a:gd name="T41" fmla="*/ 834 h 880"/>
                <a:gd name="T42" fmla="*/ 673 w 1382"/>
                <a:gd name="T43" fmla="*/ 855 h 880"/>
                <a:gd name="T44" fmla="*/ 606 w 1382"/>
                <a:gd name="T45" fmla="*/ 870 h 880"/>
                <a:gd name="T46" fmla="*/ 542 w 1382"/>
                <a:gd name="T47" fmla="*/ 878 h 880"/>
                <a:gd name="T48" fmla="*/ 482 w 1382"/>
                <a:gd name="T49" fmla="*/ 880 h 880"/>
                <a:gd name="T50" fmla="*/ 424 w 1382"/>
                <a:gd name="T51" fmla="*/ 878 h 880"/>
                <a:gd name="T52" fmla="*/ 367 w 1382"/>
                <a:gd name="T53" fmla="*/ 872 h 880"/>
                <a:gd name="T54" fmla="*/ 313 w 1382"/>
                <a:gd name="T55" fmla="*/ 860 h 880"/>
                <a:gd name="T56" fmla="*/ 262 w 1382"/>
                <a:gd name="T57" fmla="*/ 844 h 880"/>
                <a:gd name="T58" fmla="*/ 214 w 1382"/>
                <a:gd name="T59" fmla="*/ 824 h 880"/>
                <a:gd name="T60" fmla="*/ 166 w 1382"/>
                <a:gd name="T61" fmla="*/ 800 h 880"/>
                <a:gd name="T62" fmla="*/ 122 w 1382"/>
                <a:gd name="T63" fmla="*/ 774 h 880"/>
                <a:gd name="T64" fmla="*/ 79 w 1382"/>
                <a:gd name="T65" fmla="*/ 744 h 880"/>
                <a:gd name="T66" fmla="*/ 39 w 1382"/>
                <a:gd name="T67" fmla="*/ 712 h 880"/>
                <a:gd name="T68" fmla="*/ 0 w 1382"/>
                <a:gd name="T69" fmla="*/ 678 h 880"/>
                <a:gd name="T70" fmla="*/ 80 w 1382"/>
                <a:gd name="T71" fmla="*/ 700 h 880"/>
                <a:gd name="T72" fmla="*/ 158 w 1382"/>
                <a:gd name="T73" fmla="*/ 713 h 880"/>
                <a:gd name="T74" fmla="*/ 233 w 1382"/>
                <a:gd name="T75" fmla="*/ 715 h 880"/>
                <a:gd name="T76" fmla="*/ 308 w 1382"/>
                <a:gd name="T77" fmla="*/ 709 h 880"/>
                <a:gd name="T78" fmla="*/ 381 w 1382"/>
                <a:gd name="T79" fmla="*/ 694 h 880"/>
                <a:gd name="T80" fmla="*/ 451 w 1382"/>
                <a:gd name="T81" fmla="*/ 671 h 880"/>
                <a:gd name="T82" fmla="*/ 521 w 1382"/>
                <a:gd name="T83" fmla="*/ 642 h 880"/>
                <a:gd name="T84" fmla="*/ 588 w 1382"/>
                <a:gd name="T85" fmla="*/ 606 h 880"/>
                <a:gd name="T86" fmla="*/ 651 w 1382"/>
                <a:gd name="T87" fmla="*/ 565 h 880"/>
                <a:gd name="T88" fmla="*/ 713 w 1382"/>
                <a:gd name="T89" fmla="*/ 521 h 880"/>
                <a:gd name="T90" fmla="*/ 772 w 1382"/>
                <a:gd name="T91" fmla="*/ 474 h 880"/>
                <a:gd name="T92" fmla="*/ 827 w 1382"/>
                <a:gd name="T93" fmla="*/ 423 h 880"/>
                <a:gd name="T94" fmla="*/ 881 w 1382"/>
                <a:gd name="T95" fmla="*/ 371 h 880"/>
                <a:gd name="T96" fmla="*/ 930 w 1382"/>
                <a:gd name="T97" fmla="*/ 319 h 880"/>
                <a:gd name="T98" fmla="*/ 977 w 1382"/>
                <a:gd name="T99" fmla="*/ 267 h 880"/>
                <a:gd name="T100" fmla="*/ 1019 w 1382"/>
                <a:gd name="T101" fmla="*/ 215 h 880"/>
                <a:gd name="T102" fmla="*/ 1058 w 1382"/>
                <a:gd name="T103" fmla="*/ 166 h 880"/>
                <a:gd name="T104" fmla="*/ 1093 w 1382"/>
                <a:gd name="T105" fmla="*/ 119 h 880"/>
                <a:gd name="T106" fmla="*/ 1123 w 1382"/>
                <a:gd name="T107" fmla="*/ 75 h 880"/>
                <a:gd name="T108" fmla="*/ 1151 w 1382"/>
                <a:gd name="T109" fmla="*/ 36 h 880"/>
                <a:gd name="T110" fmla="*/ 1174 w 1382"/>
                <a:gd name="T111" fmla="*/ 0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82" h="880">
                  <a:moveTo>
                    <a:pt x="1174" y="0"/>
                  </a:moveTo>
                  <a:lnTo>
                    <a:pt x="1206" y="52"/>
                  </a:lnTo>
                  <a:lnTo>
                    <a:pt x="1237" y="102"/>
                  </a:lnTo>
                  <a:lnTo>
                    <a:pt x="1265" y="151"/>
                  </a:lnTo>
                  <a:lnTo>
                    <a:pt x="1291" y="199"/>
                  </a:lnTo>
                  <a:lnTo>
                    <a:pt x="1312" y="243"/>
                  </a:lnTo>
                  <a:lnTo>
                    <a:pt x="1332" y="282"/>
                  </a:lnTo>
                  <a:lnTo>
                    <a:pt x="1346" y="317"/>
                  </a:lnTo>
                  <a:lnTo>
                    <a:pt x="1359" y="348"/>
                  </a:lnTo>
                  <a:lnTo>
                    <a:pt x="1369" y="374"/>
                  </a:lnTo>
                  <a:lnTo>
                    <a:pt x="1377" y="392"/>
                  </a:lnTo>
                  <a:lnTo>
                    <a:pt x="1381" y="405"/>
                  </a:lnTo>
                  <a:lnTo>
                    <a:pt x="1382" y="409"/>
                  </a:lnTo>
                  <a:lnTo>
                    <a:pt x="1293" y="490"/>
                  </a:lnTo>
                  <a:lnTo>
                    <a:pt x="1206" y="564"/>
                  </a:lnTo>
                  <a:lnTo>
                    <a:pt x="1122" y="629"/>
                  </a:lnTo>
                  <a:lnTo>
                    <a:pt x="1040" y="684"/>
                  </a:lnTo>
                  <a:lnTo>
                    <a:pt x="961" y="733"/>
                  </a:lnTo>
                  <a:lnTo>
                    <a:pt x="884" y="774"/>
                  </a:lnTo>
                  <a:lnTo>
                    <a:pt x="811" y="808"/>
                  </a:lnTo>
                  <a:lnTo>
                    <a:pt x="741" y="834"/>
                  </a:lnTo>
                  <a:lnTo>
                    <a:pt x="673" y="855"/>
                  </a:lnTo>
                  <a:lnTo>
                    <a:pt x="606" y="870"/>
                  </a:lnTo>
                  <a:lnTo>
                    <a:pt x="542" y="878"/>
                  </a:lnTo>
                  <a:lnTo>
                    <a:pt x="482" y="880"/>
                  </a:lnTo>
                  <a:lnTo>
                    <a:pt x="424" y="878"/>
                  </a:lnTo>
                  <a:lnTo>
                    <a:pt x="367" y="872"/>
                  </a:lnTo>
                  <a:lnTo>
                    <a:pt x="313" y="860"/>
                  </a:lnTo>
                  <a:lnTo>
                    <a:pt x="262" y="844"/>
                  </a:lnTo>
                  <a:lnTo>
                    <a:pt x="214" y="824"/>
                  </a:lnTo>
                  <a:lnTo>
                    <a:pt x="166" y="800"/>
                  </a:lnTo>
                  <a:lnTo>
                    <a:pt x="122" y="774"/>
                  </a:lnTo>
                  <a:lnTo>
                    <a:pt x="79" y="744"/>
                  </a:lnTo>
                  <a:lnTo>
                    <a:pt x="39" y="712"/>
                  </a:lnTo>
                  <a:lnTo>
                    <a:pt x="0" y="678"/>
                  </a:lnTo>
                  <a:lnTo>
                    <a:pt x="80" y="700"/>
                  </a:lnTo>
                  <a:lnTo>
                    <a:pt x="158" y="713"/>
                  </a:lnTo>
                  <a:lnTo>
                    <a:pt x="233" y="715"/>
                  </a:lnTo>
                  <a:lnTo>
                    <a:pt x="308" y="709"/>
                  </a:lnTo>
                  <a:lnTo>
                    <a:pt x="381" y="694"/>
                  </a:lnTo>
                  <a:lnTo>
                    <a:pt x="451" y="671"/>
                  </a:lnTo>
                  <a:lnTo>
                    <a:pt x="521" y="642"/>
                  </a:lnTo>
                  <a:lnTo>
                    <a:pt x="588" y="606"/>
                  </a:lnTo>
                  <a:lnTo>
                    <a:pt x="651" y="565"/>
                  </a:lnTo>
                  <a:lnTo>
                    <a:pt x="713" y="521"/>
                  </a:lnTo>
                  <a:lnTo>
                    <a:pt x="772" y="474"/>
                  </a:lnTo>
                  <a:lnTo>
                    <a:pt x="827" y="423"/>
                  </a:lnTo>
                  <a:lnTo>
                    <a:pt x="881" y="371"/>
                  </a:lnTo>
                  <a:lnTo>
                    <a:pt x="930" y="319"/>
                  </a:lnTo>
                  <a:lnTo>
                    <a:pt x="977" y="267"/>
                  </a:lnTo>
                  <a:lnTo>
                    <a:pt x="1019" y="215"/>
                  </a:lnTo>
                  <a:lnTo>
                    <a:pt x="1058" y="166"/>
                  </a:lnTo>
                  <a:lnTo>
                    <a:pt x="1093" y="119"/>
                  </a:lnTo>
                  <a:lnTo>
                    <a:pt x="1123" y="75"/>
                  </a:lnTo>
                  <a:lnTo>
                    <a:pt x="1151" y="36"/>
                  </a:lnTo>
                  <a:lnTo>
                    <a:pt x="1174" y="0"/>
                  </a:lnTo>
                  <a:close/>
                </a:path>
              </a:pathLst>
            </a:custGeom>
            <a:solidFill>
              <a:schemeClr val="bg1">
                <a:alpha val="2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grpSp>
      <p:grpSp>
        <p:nvGrpSpPr>
          <p:cNvPr id="3" name="Group 2"/>
          <p:cNvGrpSpPr/>
          <p:nvPr/>
        </p:nvGrpSpPr>
        <p:grpSpPr>
          <a:xfrm>
            <a:off x="5187531" y="1488961"/>
            <a:ext cx="825555" cy="817878"/>
            <a:chOff x="5527770" y="1633732"/>
            <a:chExt cx="825340" cy="817878"/>
          </a:xfrm>
        </p:grpSpPr>
        <p:sp>
          <p:nvSpPr>
            <p:cNvPr id="25" name="Freeform 23"/>
            <p:cNvSpPr>
              <a:spLocks/>
            </p:cNvSpPr>
            <p:nvPr/>
          </p:nvSpPr>
          <p:spPr bwMode="auto">
            <a:xfrm>
              <a:off x="5527770" y="1633732"/>
              <a:ext cx="825340" cy="817878"/>
            </a:xfrm>
            <a:custGeom>
              <a:avLst/>
              <a:gdLst>
                <a:gd name="T0" fmla="*/ 491 w 1107"/>
                <a:gd name="T1" fmla="*/ 1 h 1095"/>
                <a:gd name="T2" fmla="*/ 626 w 1107"/>
                <a:gd name="T3" fmla="*/ 21 h 1095"/>
                <a:gd name="T4" fmla="*/ 740 w 1107"/>
                <a:gd name="T5" fmla="*/ 57 h 1095"/>
                <a:gd name="T6" fmla="*/ 836 w 1107"/>
                <a:gd name="T7" fmla="*/ 107 h 1095"/>
                <a:gd name="T8" fmla="*/ 914 w 1107"/>
                <a:gd name="T9" fmla="*/ 171 h 1095"/>
                <a:gd name="T10" fmla="*/ 976 w 1107"/>
                <a:gd name="T11" fmla="*/ 244 h 1095"/>
                <a:gd name="T12" fmla="*/ 1024 w 1107"/>
                <a:gd name="T13" fmla="*/ 326 h 1095"/>
                <a:gd name="T14" fmla="*/ 1059 w 1107"/>
                <a:gd name="T15" fmla="*/ 414 h 1095"/>
                <a:gd name="T16" fmla="*/ 1084 w 1107"/>
                <a:gd name="T17" fmla="*/ 503 h 1095"/>
                <a:gd name="T18" fmla="*/ 1098 w 1107"/>
                <a:gd name="T19" fmla="*/ 593 h 1095"/>
                <a:gd name="T20" fmla="*/ 1107 w 1107"/>
                <a:gd name="T21" fmla="*/ 683 h 1095"/>
                <a:gd name="T22" fmla="*/ 1107 w 1107"/>
                <a:gd name="T23" fmla="*/ 767 h 1095"/>
                <a:gd name="T24" fmla="*/ 1103 w 1107"/>
                <a:gd name="T25" fmla="*/ 846 h 1095"/>
                <a:gd name="T26" fmla="*/ 1097 w 1107"/>
                <a:gd name="T27" fmla="*/ 914 h 1095"/>
                <a:gd name="T28" fmla="*/ 1089 w 1107"/>
                <a:gd name="T29" fmla="*/ 973 h 1095"/>
                <a:gd name="T30" fmla="*/ 1082 w 1107"/>
                <a:gd name="T31" fmla="*/ 1017 h 1095"/>
                <a:gd name="T32" fmla="*/ 1076 w 1107"/>
                <a:gd name="T33" fmla="*/ 1046 h 1095"/>
                <a:gd name="T34" fmla="*/ 1074 w 1107"/>
                <a:gd name="T35" fmla="*/ 1056 h 1095"/>
                <a:gd name="T36" fmla="*/ 872 w 1107"/>
                <a:gd name="T37" fmla="*/ 1087 h 1095"/>
                <a:gd name="T38" fmla="*/ 698 w 1107"/>
                <a:gd name="T39" fmla="*/ 1095 h 1095"/>
                <a:gd name="T40" fmla="*/ 547 w 1107"/>
                <a:gd name="T41" fmla="*/ 1085 h 1095"/>
                <a:gd name="T42" fmla="*/ 418 w 1107"/>
                <a:gd name="T43" fmla="*/ 1057 h 1095"/>
                <a:gd name="T44" fmla="*/ 311 w 1107"/>
                <a:gd name="T45" fmla="*/ 1015 h 1095"/>
                <a:gd name="T46" fmla="*/ 223 w 1107"/>
                <a:gd name="T47" fmla="*/ 961 h 1095"/>
                <a:gd name="T48" fmla="*/ 153 w 1107"/>
                <a:gd name="T49" fmla="*/ 894 h 1095"/>
                <a:gd name="T50" fmla="*/ 97 w 1107"/>
                <a:gd name="T51" fmla="*/ 821 h 1095"/>
                <a:gd name="T52" fmla="*/ 57 w 1107"/>
                <a:gd name="T53" fmla="*/ 740 h 1095"/>
                <a:gd name="T54" fmla="*/ 27 w 1107"/>
                <a:gd name="T55" fmla="*/ 655 h 1095"/>
                <a:gd name="T56" fmla="*/ 9 w 1107"/>
                <a:gd name="T57" fmla="*/ 569 h 1095"/>
                <a:gd name="T58" fmla="*/ 1 w 1107"/>
                <a:gd name="T59" fmla="*/ 482 h 1095"/>
                <a:gd name="T60" fmla="*/ 0 w 1107"/>
                <a:gd name="T61" fmla="*/ 397 h 1095"/>
                <a:gd name="T62" fmla="*/ 5 w 1107"/>
                <a:gd name="T63" fmla="*/ 318 h 1095"/>
                <a:gd name="T64" fmla="*/ 13 w 1107"/>
                <a:gd name="T65" fmla="*/ 243 h 1095"/>
                <a:gd name="T66" fmla="*/ 23 w 1107"/>
                <a:gd name="T67" fmla="*/ 177 h 1095"/>
                <a:gd name="T68" fmla="*/ 34 w 1107"/>
                <a:gd name="T69" fmla="*/ 124 h 1095"/>
                <a:gd name="T70" fmla="*/ 44 w 1107"/>
                <a:gd name="T71" fmla="*/ 83 h 1095"/>
                <a:gd name="T72" fmla="*/ 52 w 1107"/>
                <a:gd name="T73" fmla="*/ 55 h 1095"/>
                <a:gd name="T74" fmla="*/ 53 w 1107"/>
                <a:gd name="T75" fmla="*/ 47 h 1095"/>
                <a:gd name="T76" fmla="*/ 247 w 1107"/>
                <a:gd name="T77" fmla="*/ 11 h 1095"/>
                <a:gd name="T78" fmla="*/ 416 w 1107"/>
                <a:gd name="T79" fmla="*/ 0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7" h="1095">
                  <a:moveTo>
                    <a:pt x="416" y="0"/>
                  </a:moveTo>
                  <a:lnTo>
                    <a:pt x="491" y="1"/>
                  </a:lnTo>
                  <a:lnTo>
                    <a:pt x="561" y="8"/>
                  </a:lnTo>
                  <a:lnTo>
                    <a:pt x="626" y="21"/>
                  </a:lnTo>
                  <a:lnTo>
                    <a:pt x="687" y="36"/>
                  </a:lnTo>
                  <a:lnTo>
                    <a:pt x="740" y="57"/>
                  </a:lnTo>
                  <a:lnTo>
                    <a:pt x="791" y="80"/>
                  </a:lnTo>
                  <a:lnTo>
                    <a:pt x="836" y="107"/>
                  </a:lnTo>
                  <a:lnTo>
                    <a:pt x="877" y="138"/>
                  </a:lnTo>
                  <a:lnTo>
                    <a:pt x="914" y="171"/>
                  </a:lnTo>
                  <a:lnTo>
                    <a:pt x="947" y="207"/>
                  </a:lnTo>
                  <a:lnTo>
                    <a:pt x="976" y="244"/>
                  </a:lnTo>
                  <a:lnTo>
                    <a:pt x="1002" y="285"/>
                  </a:lnTo>
                  <a:lnTo>
                    <a:pt x="1024" y="326"/>
                  </a:lnTo>
                  <a:lnTo>
                    <a:pt x="1043" y="370"/>
                  </a:lnTo>
                  <a:lnTo>
                    <a:pt x="1059" y="414"/>
                  </a:lnTo>
                  <a:lnTo>
                    <a:pt x="1072" y="458"/>
                  </a:lnTo>
                  <a:lnTo>
                    <a:pt x="1084" y="503"/>
                  </a:lnTo>
                  <a:lnTo>
                    <a:pt x="1092" y="549"/>
                  </a:lnTo>
                  <a:lnTo>
                    <a:pt x="1098" y="593"/>
                  </a:lnTo>
                  <a:lnTo>
                    <a:pt x="1103" y="639"/>
                  </a:lnTo>
                  <a:lnTo>
                    <a:pt x="1107" y="683"/>
                  </a:lnTo>
                  <a:lnTo>
                    <a:pt x="1107" y="725"/>
                  </a:lnTo>
                  <a:lnTo>
                    <a:pt x="1107" y="767"/>
                  </a:lnTo>
                  <a:lnTo>
                    <a:pt x="1107" y="806"/>
                  </a:lnTo>
                  <a:lnTo>
                    <a:pt x="1103" y="846"/>
                  </a:lnTo>
                  <a:lnTo>
                    <a:pt x="1100" y="881"/>
                  </a:lnTo>
                  <a:lnTo>
                    <a:pt x="1097" y="914"/>
                  </a:lnTo>
                  <a:lnTo>
                    <a:pt x="1094" y="945"/>
                  </a:lnTo>
                  <a:lnTo>
                    <a:pt x="1089" y="973"/>
                  </a:lnTo>
                  <a:lnTo>
                    <a:pt x="1085" y="997"/>
                  </a:lnTo>
                  <a:lnTo>
                    <a:pt x="1082" y="1017"/>
                  </a:lnTo>
                  <a:lnTo>
                    <a:pt x="1079" y="1033"/>
                  </a:lnTo>
                  <a:lnTo>
                    <a:pt x="1076" y="1046"/>
                  </a:lnTo>
                  <a:lnTo>
                    <a:pt x="1074" y="1053"/>
                  </a:lnTo>
                  <a:lnTo>
                    <a:pt x="1074" y="1056"/>
                  </a:lnTo>
                  <a:lnTo>
                    <a:pt x="970" y="1074"/>
                  </a:lnTo>
                  <a:lnTo>
                    <a:pt x="872" y="1087"/>
                  </a:lnTo>
                  <a:lnTo>
                    <a:pt x="783" y="1093"/>
                  </a:lnTo>
                  <a:lnTo>
                    <a:pt x="698" y="1095"/>
                  </a:lnTo>
                  <a:lnTo>
                    <a:pt x="620" y="1092"/>
                  </a:lnTo>
                  <a:lnTo>
                    <a:pt x="547" y="1085"/>
                  </a:lnTo>
                  <a:lnTo>
                    <a:pt x="480" y="1074"/>
                  </a:lnTo>
                  <a:lnTo>
                    <a:pt x="418" y="1057"/>
                  </a:lnTo>
                  <a:lnTo>
                    <a:pt x="363" y="1038"/>
                  </a:lnTo>
                  <a:lnTo>
                    <a:pt x="311" y="1015"/>
                  </a:lnTo>
                  <a:lnTo>
                    <a:pt x="265" y="989"/>
                  </a:lnTo>
                  <a:lnTo>
                    <a:pt x="223" y="961"/>
                  </a:lnTo>
                  <a:lnTo>
                    <a:pt x="185" y="929"/>
                  </a:lnTo>
                  <a:lnTo>
                    <a:pt x="153" y="894"/>
                  </a:lnTo>
                  <a:lnTo>
                    <a:pt x="123" y="859"/>
                  </a:lnTo>
                  <a:lnTo>
                    <a:pt x="97" y="821"/>
                  </a:lnTo>
                  <a:lnTo>
                    <a:pt x="75" y="782"/>
                  </a:lnTo>
                  <a:lnTo>
                    <a:pt x="57" y="740"/>
                  </a:lnTo>
                  <a:lnTo>
                    <a:pt x="40" y="699"/>
                  </a:lnTo>
                  <a:lnTo>
                    <a:pt x="27" y="655"/>
                  </a:lnTo>
                  <a:lnTo>
                    <a:pt x="18" y="613"/>
                  </a:lnTo>
                  <a:lnTo>
                    <a:pt x="9" y="569"/>
                  </a:lnTo>
                  <a:lnTo>
                    <a:pt x="5" y="525"/>
                  </a:lnTo>
                  <a:lnTo>
                    <a:pt x="1" y="482"/>
                  </a:lnTo>
                  <a:lnTo>
                    <a:pt x="0" y="440"/>
                  </a:lnTo>
                  <a:lnTo>
                    <a:pt x="0" y="397"/>
                  </a:lnTo>
                  <a:lnTo>
                    <a:pt x="1" y="357"/>
                  </a:lnTo>
                  <a:lnTo>
                    <a:pt x="5" y="318"/>
                  </a:lnTo>
                  <a:lnTo>
                    <a:pt x="8" y="280"/>
                  </a:lnTo>
                  <a:lnTo>
                    <a:pt x="13" y="243"/>
                  </a:lnTo>
                  <a:lnTo>
                    <a:pt x="18" y="210"/>
                  </a:lnTo>
                  <a:lnTo>
                    <a:pt x="23" y="177"/>
                  </a:lnTo>
                  <a:lnTo>
                    <a:pt x="29" y="150"/>
                  </a:lnTo>
                  <a:lnTo>
                    <a:pt x="34" y="124"/>
                  </a:lnTo>
                  <a:lnTo>
                    <a:pt x="39" y="101"/>
                  </a:lnTo>
                  <a:lnTo>
                    <a:pt x="44" y="83"/>
                  </a:lnTo>
                  <a:lnTo>
                    <a:pt x="49" y="67"/>
                  </a:lnTo>
                  <a:lnTo>
                    <a:pt x="52" y="55"/>
                  </a:lnTo>
                  <a:lnTo>
                    <a:pt x="53" y="49"/>
                  </a:lnTo>
                  <a:lnTo>
                    <a:pt x="53" y="47"/>
                  </a:lnTo>
                  <a:lnTo>
                    <a:pt x="154" y="26"/>
                  </a:lnTo>
                  <a:lnTo>
                    <a:pt x="247" y="11"/>
                  </a:lnTo>
                  <a:lnTo>
                    <a:pt x="335" y="3"/>
                  </a:lnTo>
                  <a:lnTo>
                    <a:pt x="416" y="0"/>
                  </a:ln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32" name="Freeform 30"/>
            <p:cNvSpPr>
              <a:spLocks/>
            </p:cNvSpPr>
            <p:nvPr/>
          </p:nvSpPr>
          <p:spPr bwMode="auto">
            <a:xfrm>
              <a:off x="5931791" y="1639171"/>
              <a:ext cx="373120" cy="804447"/>
            </a:xfrm>
            <a:custGeom>
              <a:avLst/>
              <a:gdLst>
                <a:gd name="T0" fmla="*/ 0 w 500"/>
                <a:gd name="T1" fmla="*/ 0 h 1079"/>
                <a:gd name="T2" fmla="*/ 70 w 500"/>
                <a:gd name="T3" fmla="*/ 18 h 1079"/>
                <a:gd name="T4" fmla="*/ 134 w 500"/>
                <a:gd name="T5" fmla="*/ 41 h 1079"/>
                <a:gd name="T6" fmla="*/ 191 w 500"/>
                <a:gd name="T7" fmla="*/ 69 h 1079"/>
                <a:gd name="T8" fmla="*/ 241 w 500"/>
                <a:gd name="T9" fmla="*/ 101 h 1079"/>
                <a:gd name="T10" fmla="*/ 287 w 500"/>
                <a:gd name="T11" fmla="*/ 137 h 1079"/>
                <a:gd name="T12" fmla="*/ 328 w 500"/>
                <a:gd name="T13" fmla="*/ 178 h 1079"/>
                <a:gd name="T14" fmla="*/ 362 w 500"/>
                <a:gd name="T15" fmla="*/ 220 h 1079"/>
                <a:gd name="T16" fmla="*/ 393 w 500"/>
                <a:gd name="T17" fmla="*/ 266 h 1079"/>
                <a:gd name="T18" fmla="*/ 419 w 500"/>
                <a:gd name="T19" fmla="*/ 315 h 1079"/>
                <a:gd name="T20" fmla="*/ 440 w 500"/>
                <a:gd name="T21" fmla="*/ 364 h 1079"/>
                <a:gd name="T22" fmla="*/ 458 w 500"/>
                <a:gd name="T23" fmla="*/ 414 h 1079"/>
                <a:gd name="T24" fmla="*/ 471 w 500"/>
                <a:gd name="T25" fmla="*/ 466 h 1079"/>
                <a:gd name="T26" fmla="*/ 482 w 500"/>
                <a:gd name="T27" fmla="*/ 518 h 1079"/>
                <a:gd name="T28" fmla="*/ 490 w 500"/>
                <a:gd name="T29" fmla="*/ 570 h 1079"/>
                <a:gd name="T30" fmla="*/ 495 w 500"/>
                <a:gd name="T31" fmla="*/ 623 h 1079"/>
                <a:gd name="T32" fmla="*/ 499 w 500"/>
                <a:gd name="T33" fmla="*/ 673 h 1079"/>
                <a:gd name="T34" fmla="*/ 500 w 500"/>
                <a:gd name="T35" fmla="*/ 722 h 1079"/>
                <a:gd name="T36" fmla="*/ 499 w 500"/>
                <a:gd name="T37" fmla="*/ 771 h 1079"/>
                <a:gd name="T38" fmla="*/ 497 w 500"/>
                <a:gd name="T39" fmla="*/ 815 h 1079"/>
                <a:gd name="T40" fmla="*/ 494 w 500"/>
                <a:gd name="T41" fmla="*/ 857 h 1079"/>
                <a:gd name="T42" fmla="*/ 489 w 500"/>
                <a:gd name="T43" fmla="*/ 896 h 1079"/>
                <a:gd name="T44" fmla="*/ 486 w 500"/>
                <a:gd name="T45" fmla="*/ 932 h 1079"/>
                <a:gd name="T46" fmla="*/ 481 w 500"/>
                <a:gd name="T47" fmla="*/ 963 h 1079"/>
                <a:gd name="T48" fmla="*/ 476 w 500"/>
                <a:gd name="T49" fmla="*/ 989 h 1079"/>
                <a:gd name="T50" fmla="*/ 472 w 500"/>
                <a:gd name="T51" fmla="*/ 1010 h 1079"/>
                <a:gd name="T52" fmla="*/ 469 w 500"/>
                <a:gd name="T53" fmla="*/ 1027 h 1079"/>
                <a:gd name="T54" fmla="*/ 466 w 500"/>
                <a:gd name="T55" fmla="*/ 1037 h 1079"/>
                <a:gd name="T56" fmla="*/ 466 w 500"/>
                <a:gd name="T57" fmla="*/ 1040 h 1079"/>
                <a:gd name="T58" fmla="*/ 370 w 500"/>
                <a:gd name="T59" fmla="*/ 1056 h 1079"/>
                <a:gd name="T60" fmla="*/ 280 w 500"/>
                <a:gd name="T61" fmla="*/ 1069 h 1079"/>
                <a:gd name="T62" fmla="*/ 196 w 500"/>
                <a:gd name="T63" fmla="*/ 1076 h 1079"/>
                <a:gd name="T64" fmla="*/ 116 w 500"/>
                <a:gd name="T65" fmla="*/ 1079 h 1079"/>
                <a:gd name="T66" fmla="*/ 43 w 500"/>
                <a:gd name="T67" fmla="*/ 1077 h 1079"/>
                <a:gd name="T68" fmla="*/ 56 w 500"/>
                <a:gd name="T69" fmla="*/ 1045 h 1079"/>
                <a:gd name="T70" fmla="*/ 69 w 500"/>
                <a:gd name="T71" fmla="*/ 1007 h 1079"/>
                <a:gd name="T72" fmla="*/ 83 w 500"/>
                <a:gd name="T73" fmla="*/ 966 h 1079"/>
                <a:gd name="T74" fmla="*/ 98 w 500"/>
                <a:gd name="T75" fmla="*/ 919 h 1079"/>
                <a:gd name="T76" fmla="*/ 113 w 500"/>
                <a:gd name="T77" fmla="*/ 870 h 1079"/>
                <a:gd name="T78" fmla="*/ 127 w 500"/>
                <a:gd name="T79" fmla="*/ 818 h 1079"/>
                <a:gd name="T80" fmla="*/ 140 w 500"/>
                <a:gd name="T81" fmla="*/ 763 h 1079"/>
                <a:gd name="T82" fmla="*/ 152 w 500"/>
                <a:gd name="T83" fmla="*/ 706 h 1079"/>
                <a:gd name="T84" fmla="*/ 163 w 500"/>
                <a:gd name="T85" fmla="*/ 647 h 1079"/>
                <a:gd name="T86" fmla="*/ 171 w 500"/>
                <a:gd name="T87" fmla="*/ 587 h 1079"/>
                <a:gd name="T88" fmla="*/ 176 w 500"/>
                <a:gd name="T89" fmla="*/ 526 h 1079"/>
                <a:gd name="T90" fmla="*/ 180 w 500"/>
                <a:gd name="T91" fmla="*/ 466 h 1079"/>
                <a:gd name="T92" fmla="*/ 180 w 500"/>
                <a:gd name="T93" fmla="*/ 406 h 1079"/>
                <a:gd name="T94" fmla="*/ 175 w 500"/>
                <a:gd name="T95" fmla="*/ 347 h 1079"/>
                <a:gd name="T96" fmla="*/ 165 w 500"/>
                <a:gd name="T97" fmla="*/ 289 h 1079"/>
                <a:gd name="T98" fmla="*/ 152 w 500"/>
                <a:gd name="T99" fmla="*/ 233 h 1079"/>
                <a:gd name="T100" fmla="*/ 134 w 500"/>
                <a:gd name="T101" fmla="*/ 179 h 1079"/>
                <a:gd name="T102" fmla="*/ 110 w 500"/>
                <a:gd name="T103" fmla="*/ 129 h 1079"/>
                <a:gd name="T104" fmla="*/ 80 w 500"/>
                <a:gd name="T105" fmla="*/ 83 h 1079"/>
                <a:gd name="T106" fmla="*/ 43 w 500"/>
                <a:gd name="T107" fmla="*/ 39 h 1079"/>
                <a:gd name="T108" fmla="*/ 0 w 500"/>
                <a:gd name="T109" fmla="*/ 0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00" h="1079">
                  <a:moveTo>
                    <a:pt x="0" y="0"/>
                  </a:moveTo>
                  <a:lnTo>
                    <a:pt x="70" y="18"/>
                  </a:lnTo>
                  <a:lnTo>
                    <a:pt x="134" y="41"/>
                  </a:lnTo>
                  <a:lnTo>
                    <a:pt x="191" y="69"/>
                  </a:lnTo>
                  <a:lnTo>
                    <a:pt x="241" y="101"/>
                  </a:lnTo>
                  <a:lnTo>
                    <a:pt x="287" y="137"/>
                  </a:lnTo>
                  <a:lnTo>
                    <a:pt x="328" y="178"/>
                  </a:lnTo>
                  <a:lnTo>
                    <a:pt x="362" y="220"/>
                  </a:lnTo>
                  <a:lnTo>
                    <a:pt x="393" y="266"/>
                  </a:lnTo>
                  <a:lnTo>
                    <a:pt x="419" y="315"/>
                  </a:lnTo>
                  <a:lnTo>
                    <a:pt x="440" y="364"/>
                  </a:lnTo>
                  <a:lnTo>
                    <a:pt x="458" y="414"/>
                  </a:lnTo>
                  <a:lnTo>
                    <a:pt x="471" y="466"/>
                  </a:lnTo>
                  <a:lnTo>
                    <a:pt x="482" y="518"/>
                  </a:lnTo>
                  <a:lnTo>
                    <a:pt x="490" y="570"/>
                  </a:lnTo>
                  <a:lnTo>
                    <a:pt x="495" y="623"/>
                  </a:lnTo>
                  <a:lnTo>
                    <a:pt x="499" y="673"/>
                  </a:lnTo>
                  <a:lnTo>
                    <a:pt x="500" y="722"/>
                  </a:lnTo>
                  <a:lnTo>
                    <a:pt x="499" y="771"/>
                  </a:lnTo>
                  <a:lnTo>
                    <a:pt x="497" y="815"/>
                  </a:lnTo>
                  <a:lnTo>
                    <a:pt x="494" y="857"/>
                  </a:lnTo>
                  <a:lnTo>
                    <a:pt x="489" y="896"/>
                  </a:lnTo>
                  <a:lnTo>
                    <a:pt x="486" y="932"/>
                  </a:lnTo>
                  <a:lnTo>
                    <a:pt x="481" y="963"/>
                  </a:lnTo>
                  <a:lnTo>
                    <a:pt x="476" y="989"/>
                  </a:lnTo>
                  <a:lnTo>
                    <a:pt x="472" y="1010"/>
                  </a:lnTo>
                  <a:lnTo>
                    <a:pt x="469" y="1027"/>
                  </a:lnTo>
                  <a:lnTo>
                    <a:pt x="466" y="1037"/>
                  </a:lnTo>
                  <a:lnTo>
                    <a:pt x="466" y="1040"/>
                  </a:lnTo>
                  <a:lnTo>
                    <a:pt x="370" y="1056"/>
                  </a:lnTo>
                  <a:lnTo>
                    <a:pt x="280" y="1069"/>
                  </a:lnTo>
                  <a:lnTo>
                    <a:pt x="196" y="1076"/>
                  </a:lnTo>
                  <a:lnTo>
                    <a:pt x="116" y="1079"/>
                  </a:lnTo>
                  <a:lnTo>
                    <a:pt x="43" y="1077"/>
                  </a:lnTo>
                  <a:lnTo>
                    <a:pt x="56" y="1045"/>
                  </a:lnTo>
                  <a:lnTo>
                    <a:pt x="69" y="1007"/>
                  </a:lnTo>
                  <a:lnTo>
                    <a:pt x="83" y="966"/>
                  </a:lnTo>
                  <a:lnTo>
                    <a:pt x="98" y="919"/>
                  </a:lnTo>
                  <a:lnTo>
                    <a:pt x="113" y="870"/>
                  </a:lnTo>
                  <a:lnTo>
                    <a:pt x="127" y="818"/>
                  </a:lnTo>
                  <a:lnTo>
                    <a:pt x="140" y="763"/>
                  </a:lnTo>
                  <a:lnTo>
                    <a:pt x="152" y="706"/>
                  </a:lnTo>
                  <a:lnTo>
                    <a:pt x="163" y="647"/>
                  </a:lnTo>
                  <a:lnTo>
                    <a:pt x="171" y="587"/>
                  </a:lnTo>
                  <a:lnTo>
                    <a:pt x="176" y="526"/>
                  </a:lnTo>
                  <a:lnTo>
                    <a:pt x="180" y="466"/>
                  </a:lnTo>
                  <a:lnTo>
                    <a:pt x="180" y="406"/>
                  </a:lnTo>
                  <a:lnTo>
                    <a:pt x="175" y="347"/>
                  </a:lnTo>
                  <a:lnTo>
                    <a:pt x="165" y="289"/>
                  </a:lnTo>
                  <a:lnTo>
                    <a:pt x="152" y="233"/>
                  </a:lnTo>
                  <a:lnTo>
                    <a:pt x="134" y="179"/>
                  </a:lnTo>
                  <a:lnTo>
                    <a:pt x="110" y="129"/>
                  </a:lnTo>
                  <a:lnTo>
                    <a:pt x="80" y="83"/>
                  </a:lnTo>
                  <a:lnTo>
                    <a:pt x="43" y="39"/>
                  </a:lnTo>
                  <a:lnTo>
                    <a:pt x="0" y="0"/>
                  </a:lnTo>
                  <a:close/>
                </a:path>
              </a:pathLst>
            </a:custGeom>
            <a:solidFill>
              <a:schemeClr val="bg1">
                <a:alpha val="2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grpSp>
      <p:grpSp>
        <p:nvGrpSpPr>
          <p:cNvPr id="19" name="Group 18"/>
          <p:cNvGrpSpPr/>
          <p:nvPr/>
        </p:nvGrpSpPr>
        <p:grpSpPr>
          <a:xfrm>
            <a:off x="6136364" y="3854715"/>
            <a:ext cx="1406281" cy="1064138"/>
            <a:chOff x="6181660" y="3423807"/>
            <a:chExt cx="1405915" cy="1064138"/>
          </a:xfrm>
        </p:grpSpPr>
        <p:sp>
          <p:nvSpPr>
            <p:cNvPr id="26" name="Freeform 24"/>
            <p:cNvSpPr>
              <a:spLocks/>
            </p:cNvSpPr>
            <p:nvPr/>
          </p:nvSpPr>
          <p:spPr bwMode="auto">
            <a:xfrm>
              <a:off x="6181660" y="3423807"/>
              <a:ext cx="1405915" cy="1064138"/>
            </a:xfrm>
            <a:custGeom>
              <a:avLst/>
              <a:gdLst>
                <a:gd name="T0" fmla="*/ 1050 w 1883"/>
                <a:gd name="T1" fmla="*/ 5 h 1426"/>
                <a:gd name="T2" fmla="*/ 1167 w 1883"/>
                <a:gd name="T3" fmla="*/ 28 h 1426"/>
                <a:gd name="T4" fmla="*/ 1274 w 1883"/>
                <a:gd name="T5" fmla="*/ 69 h 1426"/>
                <a:gd name="T6" fmla="*/ 1370 w 1883"/>
                <a:gd name="T7" fmla="*/ 124 h 1426"/>
                <a:gd name="T8" fmla="*/ 1458 w 1883"/>
                <a:gd name="T9" fmla="*/ 192 h 1426"/>
                <a:gd name="T10" fmla="*/ 1536 w 1883"/>
                <a:gd name="T11" fmla="*/ 269 h 1426"/>
                <a:gd name="T12" fmla="*/ 1605 w 1883"/>
                <a:gd name="T13" fmla="*/ 354 h 1426"/>
                <a:gd name="T14" fmla="*/ 1665 w 1883"/>
                <a:gd name="T15" fmla="*/ 442 h 1426"/>
                <a:gd name="T16" fmla="*/ 1717 w 1883"/>
                <a:gd name="T17" fmla="*/ 531 h 1426"/>
                <a:gd name="T18" fmla="*/ 1761 w 1883"/>
                <a:gd name="T19" fmla="*/ 619 h 1426"/>
                <a:gd name="T20" fmla="*/ 1797 w 1883"/>
                <a:gd name="T21" fmla="*/ 702 h 1426"/>
                <a:gd name="T22" fmla="*/ 1826 w 1883"/>
                <a:gd name="T23" fmla="*/ 779 h 1426"/>
                <a:gd name="T24" fmla="*/ 1851 w 1883"/>
                <a:gd name="T25" fmla="*/ 846 h 1426"/>
                <a:gd name="T26" fmla="*/ 1867 w 1883"/>
                <a:gd name="T27" fmla="*/ 900 h 1426"/>
                <a:gd name="T28" fmla="*/ 1877 w 1883"/>
                <a:gd name="T29" fmla="*/ 937 h 1426"/>
                <a:gd name="T30" fmla="*/ 1881 w 1883"/>
                <a:gd name="T31" fmla="*/ 958 h 1426"/>
                <a:gd name="T32" fmla="*/ 1789 w 1883"/>
                <a:gd name="T33" fmla="*/ 1046 h 1426"/>
                <a:gd name="T34" fmla="*/ 1610 w 1883"/>
                <a:gd name="T35" fmla="*/ 1186 h 1426"/>
                <a:gd name="T36" fmla="*/ 1442 w 1883"/>
                <a:gd name="T37" fmla="*/ 1291 h 1426"/>
                <a:gd name="T38" fmla="*/ 1284 w 1883"/>
                <a:gd name="T39" fmla="*/ 1364 h 1426"/>
                <a:gd name="T40" fmla="*/ 1136 w 1883"/>
                <a:gd name="T41" fmla="*/ 1408 h 1426"/>
                <a:gd name="T42" fmla="*/ 998 w 1883"/>
                <a:gd name="T43" fmla="*/ 1426 h 1426"/>
                <a:gd name="T44" fmla="*/ 869 w 1883"/>
                <a:gd name="T45" fmla="*/ 1420 h 1426"/>
                <a:gd name="T46" fmla="*/ 752 w 1883"/>
                <a:gd name="T47" fmla="*/ 1392 h 1426"/>
                <a:gd name="T48" fmla="*/ 643 w 1883"/>
                <a:gd name="T49" fmla="*/ 1348 h 1426"/>
                <a:gd name="T50" fmla="*/ 544 w 1883"/>
                <a:gd name="T51" fmla="*/ 1288 h 1426"/>
                <a:gd name="T52" fmla="*/ 452 w 1883"/>
                <a:gd name="T53" fmla="*/ 1217 h 1426"/>
                <a:gd name="T54" fmla="*/ 371 w 1883"/>
                <a:gd name="T55" fmla="*/ 1136 h 1426"/>
                <a:gd name="T56" fmla="*/ 298 w 1883"/>
                <a:gd name="T57" fmla="*/ 1050 h 1426"/>
                <a:gd name="T58" fmla="*/ 233 w 1883"/>
                <a:gd name="T59" fmla="*/ 960 h 1426"/>
                <a:gd name="T60" fmla="*/ 177 w 1883"/>
                <a:gd name="T61" fmla="*/ 870 h 1426"/>
                <a:gd name="T62" fmla="*/ 129 w 1883"/>
                <a:gd name="T63" fmla="*/ 782 h 1426"/>
                <a:gd name="T64" fmla="*/ 89 w 1883"/>
                <a:gd name="T65" fmla="*/ 701 h 1426"/>
                <a:gd name="T66" fmla="*/ 57 w 1883"/>
                <a:gd name="T67" fmla="*/ 628 h 1426"/>
                <a:gd name="T68" fmla="*/ 31 w 1883"/>
                <a:gd name="T69" fmla="*/ 566 h 1426"/>
                <a:gd name="T70" fmla="*/ 15 w 1883"/>
                <a:gd name="T71" fmla="*/ 517 h 1426"/>
                <a:gd name="T72" fmla="*/ 3 w 1883"/>
                <a:gd name="T73" fmla="*/ 486 h 1426"/>
                <a:gd name="T74" fmla="*/ 0 w 1883"/>
                <a:gd name="T75" fmla="*/ 476 h 1426"/>
                <a:gd name="T76" fmla="*/ 195 w 1883"/>
                <a:gd name="T77" fmla="*/ 316 h 1426"/>
                <a:gd name="T78" fmla="*/ 379 w 1883"/>
                <a:gd name="T79" fmla="*/ 192 h 1426"/>
                <a:gd name="T80" fmla="*/ 548 w 1883"/>
                <a:gd name="T81" fmla="*/ 103 h 1426"/>
                <a:gd name="T82" fmla="*/ 706 w 1883"/>
                <a:gd name="T83" fmla="*/ 43 h 1426"/>
                <a:gd name="T84" fmla="*/ 853 w 1883"/>
                <a:gd name="T85" fmla="*/ 8 h 1426"/>
                <a:gd name="T86" fmla="*/ 986 w 1883"/>
                <a:gd name="T87" fmla="*/ 0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83" h="1426">
                  <a:moveTo>
                    <a:pt x="986" y="0"/>
                  </a:moveTo>
                  <a:lnTo>
                    <a:pt x="1050" y="5"/>
                  </a:lnTo>
                  <a:lnTo>
                    <a:pt x="1110" y="13"/>
                  </a:lnTo>
                  <a:lnTo>
                    <a:pt x="1167" y="28"/>
                  </a:lnTo>
                  <a:lnTo>
                    <a:pt x="1222" y="46"/>
                  </a:lnTo>
                  <a:lnTo>
                    <a:pt x="1274" y="69"/>
                  </a:lnTo>
                  <a:lnTo>
                    <a:pt x="1323" y="95"/>
                  </a:lnTo>
                  <a:lnTo>
                    <a:pt x="1370" y="124"/>
                  </a:lnTo>
                  <a:lnTo>
                    <a:pt x="1416" y="157"/>
                  </a:lnTo>
                  <a:lnTo>
                    <a:pt x="1458" y="192"/>
                  </a:lnTo>
                  <a:lnTo>
                    <a:pt x="1499" y="230"/>
                  </a:lnTo>
                  <a:lnTo>
                    <a:pt x="1536" y="269"/>
                  </a:lnTo>
                  <a:lnTo>
                    <a:pt x="1572" y="311"/>
                  </a:lnTo>
                  <a:lnTo>
                    <a:pt x="1605" y="354"/>
                  </a:lnTo>
                  <a:lnTo>
                    <a:pt x="1636" y="398"/>
                  </a:lnTo>
                  <a:lnTo>
                    <a:pt x="1665" y="442"/>
                  </a:lnTo>
                  <a:lnTo>
                    <a:pt x="1691" y="486"/>
                  </a:lnTo>
                  <a:lnTo>
                    <a:pt x="1717" y="531"/>
                  </a:lnTo>
                  <a:lnTo>
                    <a:pt x="1740" y="575"/>
                  </a:lnTo>
                  <a:lnTo>
                    <a:pt x="1761" y="619"/>
                  </a:lnTo>
                  <a:lnTo>
                    <a:pt x="1781" y="662"/>
                  </a:lnTo>
                  <a:lnTo>
                    <a:pt x="1797" y="702"/>
                  </a:lnTo>
                  <a:lnTo>
                    <a:pt x="1813" y="742"/>
                  </a:lnTo>
                  <a:lnTo>
                    <a:pt x="1826" y="779"/>
                  </a:lnTo>
                  <a:lnTo>
                    <a:pt x="1839" y="813"/>
                  </a:lnTo>
                  <a:lnTo>
                    <a:pt x="1851" y="846"/>
                  </a:lnTo>
                  <a:lnTo>
                    <a:pt x="1859" y="874"/>
                  </a:lnTo>
                  <a:lnTo>
                    <a:pt x="1867" y="900"/>
                  </a:lnTo>
                  <a:lnTo>
                    <a:pt x="1872" y="921"/>
                  </a:lnTo>
                  <a:lnTo>
                    <a:pt x="1877" y="937"/>
                  </a:lnTo>
                  <a:lnTo>
                    <a:pt x="1880" y="950"/>
                  </a:lnTo>
                  <a:lnTo>
                    <a:pt x="1881" y="958"/>
                  </a:lnTo>
                  <a:lnTo>
                    <a:pt x="1883" y="962"/>
                  </a:lnTo>
                  <a:lnTo>
                    <a:pt x="1789" y="1046"/>
                  </a:lnTo>
                  <a:lnTo>
                    <a:pt x="1698" y="1120"/>
                  </a:lnTo>
                  <a:lnTo>
                    <a:pt x="1610" y="1186"/>
                  </a:lnTo>
                  <a:lnTo>
                    <a:pt x="1525" y="1244"/>
                  </a:lnTo>
                  <a:lnTo>
                    <a:pt x="1442" y="1291"/>
                  </a:lnTo>
                  <a:lnTo>
                    <a:pt x="1361" y="1332"/>
                  </a:lnTo>
                  <a:lnTo>
                    <a:pt x="1284" y="1364"/>
                  </a:lnTo>
                  <a:lnTo>
                    <a:pt x="1208" y="1390"/>
                  </a:lnTo>
                  <a:lnTo>
                    <a:pt x="1136" y="1408"/>
                  </a:lnTo>
                  <a:lnTo>
                    <a:pt x="1066" y="1420"/>
                  </a:lnTo>
                  <a:lnTo>
                    <a:pt x="998" y="1426"/>
                  </a:lnTo>
                  <a:lnTo>
                    <a:pt x="933" y="1424"/>
                  </a:lnTo>
                  <a:lnTo>
                    <a:pt x="869" y="1420"/>
                  </a:lnTo>
                  <a:lnTo>
                    <a:pt x="809" y="1408"/>
                  </a:lnTo>
                  <a:lnTo>
                    <a:pt x="752" y="1392"/>
                  </a:lnTo>
                  <a:lnTo>
                    <a:pt x="697" y="1372"/>
                  </a:lnTo>
                  <a:lnTo>
                    <a:pt x="643" y="1348"/>
                  </a:lnTo>
                  <a:lnTo>
                    <a:pt x="591" y="1320"/>
                  </a:lnTo>
                  <a:lnTo>
                    <a:pt x="544" y="1288"/>
                  </a:lnTo>
                  <a:lnTo>
                    <a:pt x="496" y="1253"/>
                  </a:lnTo>
                  <a:lnTo>
                    <a:pt x="452" y="1217"/>
                  </a:lnTo>
                  <a:lnTo>
                    <a:pt x="410" y="1178"/>
                  </a:lnTo>
                  <a:lnTo>
                    <a:pt x="371" y="1136"/>
                  </a:lnTo>
                  <a:lnTo>
                    <a:pt x="334" y="1094"/>
                  </a:lnTo>
                  <a:lnTo>
                    <a:pt x="298" y="1050"/>
                  </a:lnTo>
                  <a:lnTo>
                    <a:pt x="264" y="1006"/>
                  </a:lnTo>
                  <a:lnTo>
                    <a:pt x="233" y="960"/>
                  </a:lnTo>
                  <a:lnTo>
                    <a:pt x="203" y="916"/>
                  </a:lnTo>
                  <a:lnTo>
                    <a:pt x="177" y="870"/>
                  </a:lnTo>
                  <a:lnTo>
                    <a:pt x="151" y="826"/>
                  </a:lnTo>
                  <a:lnTo>
                    <a:pt x="129" y="782"/>
                  </a:lnTo>
                  <a:lnTo>
                    <a:pt x="107" y="742"/>
                  </a:lnTo>
                  <a:lnTo>
                    <a:pt x="89" y="701"/>
                  </a:lnTo>
                  <a:lnTo>
                    <a:pt x="72" y="663"/>
                  </a:lnTo>
                  <a:lnTo>
                    <a:pt x="57" y="628"/>
                  </a:lnTo>
                  <a:lnTo>
                    <a:pt x="42" y="595"/>
                  </a:lnTo>
                  <a:lnTo>
                    <a:pt x="31" y="566"/>
                  </a:lnTo>
                  <a:lnTo>
                    <a:pt x="21" y="540"/>
                  </a:lnTo>
                  <a:lnTo>
                    <a:pt x="15" y="517"/>
                  </a:lnTo>
                  <a:lnTo>
                    <a:pt x="8" y="499"/>
                  </a:lnTo>
                  <a:lnTo>
                    <a:pt x="3" y="486"/>
                  </a:lnTo>
                  <a:lnTo>
                    <a:pt x="2" y="478"/>
                  </a:lnTo>
                  <a:lnTo>
                    <a:pt x="0" y="476"/>
                  </a:lnTo>
                  <a:lnTo>
                    <a:pt x="99" y="391"/>
                  </a:lnTo>
                  <a:lnTo>
                    <a:pt x="195" y="316"/>
                  </a:lnTo>
                  <a:lnTo>
                    <a:pt x="290" y="251"/>
                  </a:lnTo>
                  <a:lnTo>
                    <a:pt x="379" y="192"/>
                  </a:lnTo>
                  <a:lnTo>
                    <a:pt x="465" y="144"/>
                  </a:lnTo>
                  <a:lnTo>
                    <a:pt x="548" y="103"/>
                  </a:lnTo>
                  <a:lnTo>
                    <a:pt x="630" y="69"/>
                  </a:lnTo>
                  <a:lnTo>
                    <a:pt x="706" y="43"/>
                  </a:lnTo>
                  <a:lnTo>
                    <a:pt x="781" y="21"/>
                  </a:lnTo>
                  <a:lnTo>
                    <a:pt x="853" y="8"/>
                  </a:lnTo>
                  <a:lnTo>
                    <a:pt x="921" y="2"/>
                  </a:lnTo>
                  <a:lnTo>
                    <a:pt x="986"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33" name="Freeform 31"/>
            <p:cNvSpPr>
              <a:spLocks/>
            </p:cNvSpPr>
            <p:nvPr/>
          </p:nvSpPr>
          <p:spPr bwMode="auto">
            <a:xfrm>
              <a:off x="6181660" y="3553652"/>
              <a:ext cx="1046227" cy="932800"/>
            </a:xfrm>
            <a:custGeom>
              <a:avLst/>
              <a:gdLst>
                <a:gd name="T0" fmla="*/ 410 w 1401"/>
                <a:gd name="T1" fmla="*/ 0 h 1249"/>
                <a:gd name="T2" fmla="*/ 418 w 1401"/>
                <a:gd name="T3" fmla="*/ 32 h 1249"/>
                <a:gd name="T4" fmla="*/ 430 w 1401"/>
                <a:gd name="T5" fmla="*/ 71 h 1249"/>
                <a:gd name="T6" fmla="*/ 446 w 1401"/>
                <a:gd name="T7" fmla="*/ 115 h 1249"/>
                <a:gd name="T8" fmla="*/ 465 w 1401"/>
                <a:gd name="T9" fmla="*/ 164 h 1249"/>
                <a:gd name="T10" fmla="*/ 488 w 1401"/>
                <a:gd name="T11" fmla="*/ 218 h 1249"/>
                <a:gd name="T12" fmla="*/ 514 w 1401"/>
                <a:gd name="T13" fmla="*/ 277 h 1249"/>
                <a:gd name="T14" fmla="*/ 547 w 1401"/>
                <a:gd name="T15" fmla="*/ 338 h 1249"/>
                <a:gd name="T16" fmla="*/ 583 w 1401"/>
                <a:gd name="T17" fmla="*/ 404 h 1249"/>
                <a:gd name="T18" fmla="*/ 625 w 1401"/>
                <a:gd name="T19" fmla="*/ 470 h 1249"/>
                <a:gd name="T20" fmla="*/ 672 w 1401"/>
                <a:gd name="T21" fmla="*/ 539 h 1249"/>
                <a:gd name="T22" fmla="*/ 726 w 1401"/>
                <a:gd name="T23" fmla="*/ 609 h 1249"/>
                <a:gd name="T24" fmla="*/ 786 w 1401"/>
                <a:gd name="T25" fmla="*/ 679 h 1249"/>
                <a:gd name="T26" fmla="*/ 851 w 1401"/>
                <a:gd name="T27" fmla="*/ 749 h 1249"/>
                <a:gd name="T28" fmla="*/ 924 w 1401"/>
                <a:gd name="T29" fmla="*/ 819 h 1249"/>
                <a:gd name="T30" fmla="*/ 1004 w 1401"/>
                <a:gd name="T31" fmla="*/ 888 h 1249"/>
                <a:gd name="T32" fmla="*/ 1092 w 1401"/>
                <a:gd name="T33" fmla="*/ 954 h 1249"/>
                <a:gd name="T34" fmla="*/ 1186 w 1401"/>
                <a:gd name="T35" fmla="*/ 1018 h 1249"/>
                <a:gd name="T36" fmla="*/ 1291 w 1401"/>
                <a:gd name="T37" fmla="*/ 1080 h 1249"/>
                <a:gd name="T38" fmla="*/ 1401 w 1401"/>
                <a:gd name="T39" fmla="*/ 1137 h 1249"/>
                <a:gd name="T40" fmla="*/ 1315 w 1401"/>
                <a:gd name="T41" fmla="*/ 1176 h 1249"/>
                <a:gd name="T42" fmla="*/ 1230 w 1401"/>
                <a:gd name="T43" fmla="*/ 1207 h 1249"/>
                <a:gd name="T44" fmla="*/ 1151 w 1401"/>
                <a:gd name="T45" fmla="*/ 1230 h 1249"/>
                <a:gd name="T46" fmla="*/ 1073 w 1401"/>
                <a:gd name="T47" fmla="*/ 1245 h 1249"/>
                <a:gd name="T48" fmla="*/ 998 w 1401"/>
                <a:gd name="T49" fmla="*/ 1249 h 1249"/>
                <a:gd name="T50" fmla="*/ 926 w 1401"/>
                <a:gd name="T51" fmla="*/ 1249 h 1249"/>
                <a:gd name="T52" fmla="*/ 856 w 1401"/>
                <a:gd name="T53" fmla="*/ 1241 h 1249"/>
                <a:gd name="T54" fmla="*/ 791 w 1401"/>
                <a:gd name="T55" fmla="*/ 1228 h 1249"/>
                <a:gd name="T56" fmla="*/ 727 w 1401"/>
                <a:gd name="T57" fmla="*/ 1209 h 1249"/>
                <a:gd name="T58" fmla="*/ 667 w 1401"/>
                <a:gd name="T59" fmla="*/ 1184 h 1249"/>
                <a:gd name="T60" fmla="*/ 610 w 1401"/>
                <a:gd name="T61" fmla="*/ 1155 h 1249"/>
                <a:gd name="T62" fmla="*/ 557 w 1401"/>
                <a:gd name="T63" fmla="*/ 1122 h 1249"/>
                <a:gd name="T64" fmla="*/ 504 w 1401"/>
                <a:gd name="T65" fmla="*/ 1085 h 1249"/>
                <a:gd name="T66" fmla="*/ 456 w 1401"/>
                <a:gd name="T67" fmla="*/ 1044 h 1249"/>
                <a:gd name="T68" fmla="*/ 408 w 1401"/>
                <a:gd name="T69" fmla="*/ 1002 h 1249"/>
                <a:gd name="T70" fmla="*/ 365 w 1401"/>
                <a:gd name="T71" fmla="*/ 956 h 1249"/>
                <a:gd name="T72" fmla="*/ 324 w 1401"/>
                <a:gd name="T73" fmla="*/ 909 h 1249"/>
                <a:gd name="T74" fmla="*/ 286 w 1401"/>
                <a:gd name="T75" fmla="*/ 860 h 1249"/>
                <a:gd name="T76" fmla="*/ 251 w 1401"/>
                <a:gd name="T77" fmla="*/ 809 h 1249"/>
                <a:gd name="T78" fmla="*/ 216 w 1401"/>
                <a:gd name="T79" fmla="*/ 761 h 1249"/>
                <a:gd name="T80" fmla="*/ 185 w 1401"/>
                <a:gd name="T81" fmla="*/ 710 h 1249"/>
                <a:gd name="T82" fmla="*/ 158 w 1401"/>
                <a:gd name="T83" fmla="*/ 661 h 1249"/>
                <a:gd name="T84" fmla="*/ 132 w 1401"/>
                <a:gd name="T85" fmla="*/ 614 h 1249"/>
                <a:gd name="T86" fmla="*/ 109 w 1401"/>
                <a:gd name="T87" fmla="*/ 568 h 1249"/>
                <a:gd name="T88" fmla="*/ 88 w 1401"/>
                <a:gd name="T89" fmla="*/ 523 h 1249"/>
                <a:gd name="T90" fmla="*/ 68 w 1401"/>
                <a:gd name="T91" fmla="*/ 482 h 1249"/>
                <a:gd name="T92" fmla="*/ 52 w 1401"/>
                <a:gd name="T93" fmla="*/ 443 h 1249"/>
                <a:gd name="T94" fmla="*/ 39 w 1401"/>
                <a:gd name="T95" fmla="*/ 409 h 1249"/>
                <a:gd name="T96" fmla="*/ 26 w 1401"/>
                <a:gd name="T97" fmla="*/ 378 h 1249"/>
                <a:gd name="T98" fmla="*/ 16 w 1401"/>
                <a:gd name="T99" fmla="*/ 352 h 1249"/>
                <a:gd name="T100" fmla="*/ 10 w 1401"/>
                <a:gd name="T101" fmla="*/ 329 h 1249"/>
                <a:gd name="T102" fmla="*/ 5 w 1401"/>
                <a:gd name="T103" fmla="*/ 314 h 1249"/>
                <a:gd name="T104" fmla="*/ 2 w 1401"/>
                <a:gd name="T105" fmla="*/ 304 h 1249"/>
                <a:gd name="T106" fmla="*/ 0 w 1401"/>
                <a:gd name="T107" fmla="*/ 301 h 1249"/>
                <a:gd name="T108" fmla="*/ 86 w 1401"/>
                <a:gd name="T109" fmla="*/ 226 h 1249"/>
                <a:gd name="T110" fmla="*/ 171 w 1401"/>
                <a:gd name="T111" fmla="*/ 159 h 1249"/>
                <a:gd name="T112" fmla="*/ 254 w 1401"/>
                <a:gd name="T113" fmla="*/ 101 h 1249"/>
                <a:gd name="T114" fmla="*/ 332 w 1401"/>
                <a:gd name="T115" fmla="*/ 47 h 1249"/>
                <a:gd name="T116" fmla="*/ 410 w 1401"/>
                <a:gd name="T117" fmla="*/ 0 h 1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01" h="1249">
                  <a:moveTo>
                    <a:pt x="410" y="0"/>
                  </a:moveTo>
                  <a:lnTo>
                    <a:pt x="418" y="32"/>
                  </a:lnTo>
                  <a:lnTo>
                    <a:pt x="430" y="71"/>
                  </a:lnTo>
                  <a:lnTo>
                    <a:pt x="446" y="115"/>
                  </a:lnTo>
                  <a:lnTo>
                    <a:pt x="465" y="164"/>
                  </a:lnTo>
                  <a:lnTo>
                    <a:pt x="488" y="218"/>
                  </a:lnTo>
                  <a:lnTo>
                    <a:pt x="514" y="277"/>
                  </a:lnTo>
                  <a:lnTo>
                    <a:pt x="547" y="338"/>
                  </a:lnTo>
                  <a:lnTo>
                    <a:pt x="583" y="404"/>
                  </a:lnTo>
                  <a:lnTo>
                    <a:pt x="625" y="470"/>
                  </a:lnTo>
                  <a:lnTo>
                    <a:pt x="672" y="539"/>
                  </a:lnTo>
                  <a:lnTo>
                    <a:pt x="726" y="609"/>
                  </a:lnTo>
                  <a:lnTo>
                    <a:pt x="786" y="679"/>
                  </a:lnTo>
                  <a:lnTo>
                    <a:pt x="851" y="749"/>
                  </a:lnTo>
                  <a:lnTo>
                    <a:pt x="924" y="819"/>
                  </a:lnTo>
                  <a:lnTo>
                    <a:pt x="1004" y="888"/>
                  </a:lnTo>
                  <a:lnTo>
                    <a:pt x="1092" y="954"/>
                  </a:lnTo>
                  <a:lnTo>
                    <a:pt x="1186" y="1018"/>
                  </a:lnTo>
                  <a:lnTo>
                    <a:pt x="1291" y="1080"/>
                  </a:lnTo>
                  <a:lnTo>
                    <a:pt x="1401" y="1137"/>
                  </a:lnTo>
                  <a:lnTo>
                    <a:pt x="1315" y="1176"/>
                  </a:lnTo>
                  <a:lnTo>
                    <a:pt x="1230" y="1207"/>
                  </a:lnTo>
                  <a:lnTo>
                    <a:pt x="1151" y="1230"/>
                  </a:lnTo>
                  <a:lnTo>
                    <a:pt x="1073" y="1245"/>
                  </a:lnTo>
                  <a:lnTo>
                    <a:pt x="998" y="1249"/>
                  </a:lnTo>
                  <a:lnTo>
                    <a:pt x="926" y="1249"/>
                  </a:lnTo>
                  <a:lnTo>
                    <a:pt x="856" y="1241"/>
                  </a:lnTo>
                  <a:lnTo>
                    <a:pt x="791" y="1228"/>
                  </a:lnTo>
                  <a:lnTo>
                    <a:pt x="727" y="1209"/>
                  </a:lnTo>
                  <a:lnTo>
                    <a:pt x="667" y="1184"/>
                  </a:lnTo>
                  <a:lnTo>
                    <a:pt x="610" y="1155"/>
                  </a:lnTo>
                  <a:lnTo>
                    <a:pt x="557" y="1122"/>
                  </a:lnTo>
                  <a:lnTo>
                    <a:pt x="504" y="1085"/>
                  </a:lnTo>
                  <a:lnTo>
                    <a:pt x="456" y="1044"/>
                  </a:lnTo>
                  <a:lnTo>
                    <a:pt x="408" y="1002"/>
                  </a:lnTo>
                  <a:lnTo>
                    <a:pt x="365" y="956"/>
                  </a:lnTo>
                  <a:lnTo>
                    <a:pt x="324" y="909"/>
                  </a:lnTo>
                  <a:lnTo>
                    <a:pt x="286" y="860"/>
                  </a:lnTo>
                  <a:lnTo>
                    <a:pt x="251" y="809"/>
                  </a:lnTo>
                  <a:lnTo>
                    <a:pt x="216" y="761"/>
                  </a:lnTo>
                  <a:lnTo>
                    <a:pt x="185" y="710"/>
                  </a:lnTo>
                  <a:lnTo>
                    <a:pt x="158" y="661"/>
                  </a:lnTo>
                  <a:lnTo>
                    <a:pt x="132" y="614"/>
                  </a:lnTo>
                  <a:lnTo>
                    <a:pt x="109" y="568"/>
                  </a:lnTo>
                  <a:lnTo>
                    <a:pt x="88" y="523"/>
                  </a:lnTo>
                  <a:lnTo>
                    <a:pt x="68" y="482"/>
                  </a:lnTo>
                  <a:lnTo>
                    <a:pt x="52" y="443"/>
                  </a:lnTo>
                  <a:lnTo>
                    <a:pt x="39" y="409"/>
                  </a:lnTo>
                  <a:lnTo>
                    <a:pt x="26" y="378"/>
                  </a:lnTo>
                  <a:lnTo>
                    <a:pt x="16" y="352"/>
                  </a:lnTo>
                  <a:lnTo>
                    <a:pt x="10" y="329"/>
                  </a:lnTo>
                  <a:lnTo>
                    <a:pt x="5" y="314"/>
                  </a:lnTo>
                  <a:lnTo>
                    <a:pt x="2" y="304"/>
                  </a:lnTo>
                  <a:lnTo>
                    <a:pt x="0" y="301"/>
                  </a:lnTo>
                  <a:lnTo>
                    <a:pt x="86" y="226"/>
                  </a:lnTo>
                  <a:lnTo>
                    <a:pt x="171" y="159"/>
                  </a:lnTo>
                  <a:lnTo>
                    <a:pt x="254" y="101"/>
                  </a:lnTo>
                  <a:lnTo>
                    <a:pt x="332" y="47"/>
                  </a:lnTo>
                  <a:lnTo>
                    <a:pt x="410" y="0"/>
                  </a:lnTo>
                  <a:close/>
                </a:path>
              </a:pathLst>
            </a:custGeom>
            <a:solidFill>
              <a:schemeClr val="bg1">
                <a:alpha val="2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grpSp>
      <p:grpSp>
        <p:nvGrpSpPr>
          <p:cNvPr id="6" name="Group 5"/>
          <p:cNvGrpSpPr/>
          <p:nvPr/>
        </p:nvGrpSpPr>
        <p:grpSpPr>
          <a:xfrm>
            <a:off x="6119270" y="2812498"/>
            <a:ext cx="1298794" cy="1002946"/>
            <a:chOff x="6232404" y="2234301"/>
            <a:chExt cx="1298456" cy="1002946"/>
          </a:xfrm>
        </p:grpSpPr>
        <p:sp>
          <p:nvSpPr>
            <p:cNvPr id="27" name="Freeform 25"/>
            <p:cNvSpPr>
              <a:spLocks/>
            </p:cNvSpPr>
            <p:nvPr/>
          </p:nvSpPr>
          <p:spPr bwMode="auto">
            <a:xfrm>
              <a:off x="6232404" y="2234301"/>
              <a:ext cx="1298456" cy="1002946"/>
            </a:xfrm>
            <a:custGeom>
              <a:avLst/>
              <a:gdLst>
                <a:gd name="T0" fmla="*/ 957 w 1740"/>
                <a:gd name="T1" fmla="*/ 2 h 1345"/>
                <a:gd name="T2" fmla="*/ 1065 w 1740"/>
                <a:gd name="T3" fmla="*/ 20 h 1345"/>
                <a:gd name="T4" fmla="*/ 1167 w 1740"/>
                <a:gd name="T5" fmla="*/ 48 h 1345"/>
                <a:gd name="T6" fmla="*/ 1267 w 1740"/>
                <a:gd name="T7" fmla="*/ 87 h 1345"/>
                <a:gd name="T8" fmla="*/ 1361 w 1740"/>
                <a:gd name="T9" fmla="*/ 131 h 1345"/>
                <a:gd name="T10" fmla="*/ 1446 w 1740"/>
                <a:gd name="T11" fmla="*/ 180 h 1345"/>
                <a:gd name="T12" fmla="*/ 1524 w 1740"/>
                <a:gd name="T13" fmla="*/ 230 h 1345"/>
                <a:gd name="T14" fmla="*/ 1591 w 1740"/>
                <a:gd name="T15" fmla="*/ 279 h 1345"/>
                <a:gd name="T16" fmla="*/ 1647 w 1740"/>
                <a:gd name="T17" fmla="*/ 323 h 1345"/>
                <a:gd name="T18" fmla="*/ 1691 w 1740"/>
                <a:gd name="T19" fmla="*/ 361 h 1345"/>
                <a:gd name="T20" fmla="*/ 1722 w 1740"/>
                <a:gd name="T21" fmla="*/ 387 h 1345"/>
                <a:gd name="T22" fmla="*/ 1739 w 1740"/>
                <a:gd name="T23" fmla="*/ 403 h 1345"/>
                <a:gd name="T24" fmla="*/ 1708 w 1740"/>
                <a:gd name="T25" fmla="*/ 524 h 1345"/>
                <a:gd name="T26" fmla="*/ 1633 w 1740"/>
                <a:gd name="T27" fmla="*/ 732 h 1345"/>
                <a:gd name="T28" fmla="*/ 1548 w 1740"/>
                <a:gd name="T29" fmla="*/ 905 h 1345"/>
                <a:gd name="T30" fmla="*/ 1455 w 1740"/>
                <a:gd name="T31" fmla="*/ 1045 h 1345"/>
                <a:gd name="T32" fmla="*/ 1356 w 1740"/>
                <a:gd name="T33" fmla="*/ 1156 h 1345"/>
                <a:gd name="T34" fmla="*/ 1250 w 1740"/>
                <a:gd name="T35" fmla="*/ 1237 h 1345"/>
                <a:gd name="T36" fmla="*/ 1141 w 1740"/>
                <a:gd name="T37" fmla="*/ 1294 h 1345"/>
                <a:gd name="T38" fmla="*/ 1029 w 1740"/>
                <a:gd name="T39" fmla="*/ 1329 h 1345"/>
                <a:gd name="T40" fmla="*/ 915 w 1740"/>
                <a:gd name="T41" fmla="*/ 1343 h 1345"/>
                <a:gd name="T42" fmla="*/ 803 w 1740"/>
                <a:gd name="T43" fmla="*/ 1342 h 1345"/>
                <a:gd name="T44" fmla="*/ 690 w 1740"/>
                <a:gd name="T45" fmla="*/ 1325 h 1345"/>
                <a:gd name="T46" fmla="*/ 583 w 1740"/>
                <a:gd name="T47" fmla="*/ 1299 h 1345"/>
                <a:gd name="T48" fmla="*/ 479 w 1740"/>
                <a:gd name="T49" fmla="*/ 1262 h 1345"/>
                <a:gd name="T50" fmla="*/ 367 w 1740"/>
                <a:gd name="T51" fmla="*/ 1211 h 1345"/>
                <a:gd name="T52" fmla="*/ 264 w 1740"/>
                <a:gd name="T53" fmla="*/ 1157 h 1345"/>
                <a:gd name="T54" fmla="*/ 176 w 1740"/>
                <a:gd name="T55" fmla="*/ 1104 h 1345"/>
                <a:gd name="T56" fmla="*/ 103 w 1740"/>
                <a:gd name="T57" fmla="*/ 1053 h 1345"/>
                <a:gd name="T58" fmla="*/ 47 w 1740"/>
                <a:gd name="T59" fmla="*/ 1012 h 1345"/>
                <a:gd name="T60" fmla="*/ 12 w 1740"/>
                <a:gd name="T61" fmla="*/ 985 h 1345"/>
                <a:gd name="T62" fmla="*/ 0 w 1740"/>
                <a:gd name="T63" fmla="*/ 975 h 1345"/>
                <a:gd name="T64" fmla="*/ 78 w 1740"/>
                <a:gd name="T65" fmla="*/ 740 h 1345"/>
                <a:gd name="T66" fmla="*/ 165 w 1740"/>
                <a:gd name="T67" fmla="*/ 543 h 1345"/>
                <a:gd name="T68" fmla="*/ 259 w 1740"/>
                <a:gd name="T69" fmla="*/ 380 h 1345"/>
                <a:gd name="T70" fmla="*/ 360 w 1740"/>
                <a:gd name="T71" fmla="*/ 251 h 1345"/>
                <a:gd name="T72" fmla="*/ 464 w 1740"/>
                <a:gd name="T73" fmla="*/ 152 h 1345"/>
                <a:gd name="T74" fmla="*/ 572 w 1740"/>
                <a:gd name="T75" fmla="*/ 80 h 1345"/>
                <a:gd name="T76" fmla="*/ 681 w 1740"/>
                <a:gd name="T77" fmla="*/ 33 h 1345"/>
                <a:gd name="T78" fmla="*/ 791 w 1740"/>
                <a:gd name="T79" fmla="*/ 7 h 1345"/>
                <a:gd name="T80" fmla="*/ 902 w 1740"/>
                <a:gd name="T81" fmla="*/ 0 h 1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40" h="1345">
                  <a:moveTo>
                    <a:pt x="902" y="0"/>
                  </a:moveTo>
                  <a:lnTo>
                    <a:pt x="957" y="2"/>
                  </a:lnTo>
                  <a:lnTo>
                    <a:pt x="1011" y="9"/>
                  </a:lnTo>
                  <a:lnTo>
                    <a:pt x="1065" y="20"/>
                  </a:lnTo>
                  <a:lnTo>
                    <a:pt x="1117" y="33"/>
                  </a:lnTo>
                  <a:lnTo>
                    <a:pt x="1167" y="48"/>
                  </a:lnTo>
                  <a:lnTo>
                    <a:pt x="1218" y="66"/>
                  </a:lnTo>
                  <a:lnTo>
                    <a:pt x="1267" y="87"/>
                  </a:lnTo>
                  <a:lnTo>
                    <a:pt x="1314" y="108"/>
                  </a:lnTo>
                  <a:lnTo>
                    <a:pt x="1361" y="131"/>
                  </a:lnTo>
                  <a:lnTo>
                    <a:pt x="1403" y="155"/>
                  </a:lnTo>
                  <a:lnTo>
                    <a:pt x="1446" y="180"/>
                  </a:lnTo>
                  <a:lnTo>
                    <a:pt x="1486" y="204"/>
                  </a:lnTo>
                  <a:lnTo>
                    <a:pt x="1524" y="230"/>
                  </a:lnTo>
                  <a:lnTo>
                    <a:pt x="1558" y="255"/>
                  </a:lnTo>
                  <a:lnTo>
                    <a:pt x="1591" y="279"/>
                  </a:lnTo>
                  <a:lnTo>
                    <a:pt x="1620" y="302"/>
                  </a:lnTo>
                  <a:lnTo>
                    <a:pt x="1647" y="323"/>
                  </a:lnTo>
                  <a:lnTo>
                    <a:pt x="1670" y="343"/>
                  </a:lnTo>
                  <a:lnTo>
                    <a:pt x="1691" y="361"/>
                  </a:lnTo>
                  <a:lnTo>
                    <a:pt x="1709" y="375"/>
                  </a:lnTo>
                  <a:lnTo>
                    <a:pt x="1722" y="387"/>
                  </a:lnTo>
                  <a:lnTo>
                    <a:pt x="1732" y="396"/>
                  </a:lnTo>
                  <a:lnTo>
                    <a:pt x="1739" y="403"/>
                  </a:lnTo>
                  <a:lnTo>
                    <a:pt x="1740" y="405"/>
                  </a:lnTo>
                  <a:lnTo>
                    <a:pt x="1708" y="524"/>
                  </a:lnTo>
                  <a:lnTo>
                    <a:pt x="1672" y="633"/>
                  </a:lnTo>
                  <a:lnTo>
                    <a:pt x="1633" y="732"/>
                  </a:lnTo>
                  <a:lnTo>
                    <a:pt x="1592" y="823"/>
                  </a:lnTo>
                  <a:lnTo>
                    <a:pt x="1548" y="905"/>
                  </a:lnTo>
                  <a:lnTo>
                    <a:pt x="1504" y="980"/>
                  </a:lnTo>
                  <a:lnTo>
                    <a:pt x="1455" y="1045"/>
                  </a:lnTo>
                  <a:lnTo>
                    <a:pt x="1407" y="1104"/>
                  </a:lnTo>
                  <a:lnTo>
                    <a:pt x="1356" y="1156"/>
                  </a:lnTo>
                  <a:lnTo>
                    <a:pt x="1304" y="1200"/>
                  </a:lnTo>
                  <a:lnTo>
                    <a:pt x="1250" y="1237"/>
                  </a:lnTo>
                  <a:lnTo>
                    <a:pt x="1197" y="1268"/>
                  </a:lnTo>
                  <a:lnTo>
                    <a:pt x="1141" y="1294"/>
                  </a:lnTo>
                  <a:lnTo>
                    <a:pt x="1084" y="1314"/>
                  </a:lnTo>
                  <a:lnTo>
                    <a:pt x="1029" y="1329"/>
                  </a:lnTo>
                  <a:lnTo>
                    <a:pt x="972" y="1338"/>
                  </a:lnTo>
                  <a:lnTo>
                    <a:pt x="915" y="1343"/>
                  </a:lnTo>
                  <a:lnTo>
                    <a:pt x="858" y="1345"/>
                  </a:lnTo>
                  <a:lnTo>
                    <a:pt x="803" y="1342"/>
                  </a:lnTo>
                  <a:lnTo>
                    <a:pt x="746" y="1335"/>
                  </a:lnTo>
                  <a:lnTo>
                    <a:pt x="690" y="1325"/>
                  </a:lnTo>
                  <a:lnTo>
                    <a:pt x="637" y="1314"/>
                  </a:lnTo>
                  <a:lnTo>
                    <a:pt x="583" y="1299"/>
                  </a:lnTo>
                  <a:lnTo>
                    <a:pt x="529" y="1281"/>
                  </a:lnTo>
                  <a:lnTo>
                    <a:pt x="479" y="1262"/>
                  </a:lnTo>
                  <a:lnTo>
                    <a:pt x="422" y="1237"/>
                  </a:lnTo>
                  <a:lnTo>
                    <a:pt x="367" y="1211"/>
                  </a:lnTo>
                  <a:lnTo>
                    <a:pt x="313" y="1185"/>
                  </a:lnTo>
                  <a:lnTo>
                    <a:pt x="264" y="1157"/>
                  </a:lnTo>
                  <a:lnTo>
                    <a:pt x="218" y="1130"/>
                  </a:lnTo>
                  <a:lnTo>
                    <a:pt x="176" y="1104"/>
                  </a:lnTo>
                  <a:lnTo>
                    <a:pt x="137" y="1078"/>
                  </a:lnTo>
                  <a:lnTo>
                    <a:pt x="103" y="1053"/>
                  </a:lnTo>
                  <a:lnTo>
                    <a:pt x="72" y="1032"/>
                  </a:lnTo>
                  <a:lnTo>
                    <a:pt x="47" y="1012"/>
                  </a:lnTo>
                  <a:lnTo>
                    <a:pt x="26" y="998"/>
                  </a:lnTo>
                  <a:lnTo>
                    <a:pt x="12" y="985"/>
                  </a:lnTo>
                  <a:lnTo>
                    <a:pt x="4" y="978"/>
                  </a:lnTo>
                  <a:lnTo>
                    <a:pt x="0" y="975"/>
                  </a:lnTo>
                  <a:lnTo>
                    <a:pt x="38" y="853"/>
                  </a:lnTo>
                  <a:lnTo>
                    <a:pt x="78" y="740"/>
                  </a:lnTo>
                  <a:lnTo>
                    <a:pt x="121" y="636"/>
                  </a:lnTo>
                  <a:lnTo>
                    <a:pt x="165" y="543"/>
                  </a:lnTo>
                  <a:lnTo>
                    <a:pt x="212" y="457"/>
                  </a:lnTo>
                  <a:lnTo>
                    <a:pt x="259" y="380"/>
                  </a:lnTo>
                  <a:lnTo>
                    <a:pt x="308" y="312"/>
                  </a:lnTo>
                  <a:lnTo>
                    <a:pt x="360" y="251"/>
                  </a:lnTo>
                  <a:lnTo>
                    <a:pt x="410" y="198"/>
                  </a:lnTo>
                  <a:lnTo>
                    <a:pt x="464" y="152"/>
                  </a:lnTo>
                  <a:lnTo>
                    <a:pt x="518" y="113"/>
                  </a:lnTo>
                  <a:lnTo>
                    <a:pt x="572" y="80"/>
                  </a:lnTo>
                  <a:lnTo>
                    <a:pt x="627" y="54"/>
                  </a:lnTo>
                  <a:lnTo>
                    <a:pt x="681" y="33"/>
                  </a:lnTo>
                  <a:lnTo>
                    <a:pt x="736" y="17"/>
                  </a:lnTo>
                  <a:lnTo>
                    <a:pt x="791" y="7"/>
                  </a:lnTo>
                  <a:lnTo>
                    <a:pt x="847" y="0"/>
                  </a:lnTo>
                  <a:lnTo>
                    <a:pt x="902"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34" name="Freeform 32"/>
            <p:cNvSpPr>
              <a:spLocks/>
            </p:cNvSpPr>
            <p:nvPr/>
          </p:nvSpPr>
          <p:spPr bwMode="auto">
            <a:xfrm>
              <a:off x="6232404" y="2235794"/>
              <a:ext cx="617886" cy="914890"/>
            </a:xfrm>
            <a:custGeom>
              <a:avLst/>
              <a:gdLst>
                <a:gd name="T0" fmla="*/ 827 w 827"/>
                <a:gd name="T1" fmla="*/ 0 h 1225"/>
                <a:gd name="T2" fmla="*/ 770 w 827"/>
                <a:gd name="T3" fmla="*/ 55 h 1225"/>
                <a:gd name="T4" fmla="*/ 718 w 827"/>
                <a:gd name="T5" fmla="*/ 117 h 1225"/>
                <a:gd name="T6" fmla="*/ 673 w 827"/>
                <a:gd name="T7" fmla="*/ 184 h 1225"/>
                <a:gd name="T8" fmla="*/ 630 w 827"/>
                <a:gd name="T9" fmla="*/ 256 h 1225"/>
                <a:gd name="T10" fmla="*/ 593 w 827"/>
                <a:gd name="T11" fmla="*/ 329 h 1225"/>
                <a:gd name="T12" fmla="*/ 559 w 827"/>
                <a:gd name="T13" fmla="*/ 407 h 1225"/>
                <a:gd name="T14" fmla="*/ 529 w 827"/>
                <a:gd name="T15" fmla="*/ 486 h 1225"/>
                <a:gd name="T16" fmla="*/ 505 w 827"/>
                <a:gd name="T17" fmla="*/ 566 h 1225"/>
                <a:gd name="T18" fmla="*/ 482 w 827"/>
                <a:gd name="T19" fmla="*/ 645 h 1225"/>
                <a:gd name="T20" fmla="*/ 464 w 827"/>
                <a:gd name="T21" fmla="*/ 724 h 1225"/>
                <a:gd name="T22" fmla="*/ 448 w 827"/>
                <a:gd name="T23" fmla="*/ 800 h 1225"/>
                <a:gd name="T24" fmla="*/ 435 w 827"/>
                <a:gd name="T25" fmla="*/ 875 h 1225"/>
                <a:gd name="T26" fmla="*/ 425 w 827"/>
                <a:gd name="T27" fmla="*/ 947 h 1225"/>
                <a:gd name="T28" fmla="*/ 415 w 827"/>
                <a:gd name="T29" fmla="*/ 1015 h 1225"/>
                <a:gd name="T30" fmla="*/ 409 w 827"/>
                <a:gd name="T31" fmla="*/ 1077 h 1225"/>
                <a:gd name="T32" fmla="*/ 406 w 827"/>
                <a:gd name="T33" fmla="*/ 1134 h 1225"/>
                <a:gd name="T34" fmla="*/ 402 w 827"/>
                <a:gd name="T35" fmla="*/ 1183 h 1225"/>
                <a:gd name="T36" fmla="*/ 399 w 827"/>
                <a:gd name="T37" fmla="*/ 1225 h 1225"/>
                <a:gd name="T38" fmla="*/ 342 w 827"/>
                <a:gd name="T39" fmla="*/ 1198 h 1225"/>
                <a:gd name="T40" fmla="*/ 288 w 827"/>
                <a:gd name="T41" fmla="*/ 1170 h 1225"/>
                <a:gd name="T42" fmla="*/ 238 w 827"/>
                <a:gd name="T43" fmla="*/ 1141 h 1225"/>
                <a:gd name="T44" fmla="*/ 192 w 827"/>
                <a:gd name="T45" fmla="*/ 1111 h 1225"/>
                <a:gd name="T46" fmla="*/ 150 w 827"/>
                <a:gd name="T47" fmla="*/ 1085 h 1225"/>
                <a:gd name="T48" fmla="*/ 113 w 827"/>
                <a:gd name="T49" fmla="*/ 1059 h 1225"/>
                <a:gd name="T50" fmla="*/ 80 w 827"/>
                <a:gd name="T51" fmla="*/ 1035 h 1225"/>
                <a:gd name="T52" fmla="*/ 52 w 827"/>
                <a:gd name="T53" fmla="*/ 1015 h 1225"/>
                <a:gd name="T54" fmla="*/ 30 w 827"/>
                <a:gd name="T55" fmla="*/ 997 h 1225"/>
                <a:gd name="T56" fmla="*/ 13 w 827"/>
                <a:gd name="T57" fmla="*/ 984 h 1225"/>
                <a:gd name="T58" fmla="*/ 4 w 827"/>
                <a:gd name="T59" fmla="*/ 976 h 1225"/>
                <a:gd name="T60" fmla="*/ 0 w 827"/>
                <a:gd name="T61" fmla="*/ 973 h 1225"/>
                <a:gd name="T62" fmla="*/ 38 w 827"/>
                <a:gd name="T63" fmla="*/ 852 h 1225"/>
                <a:gd name="T64" fmla="*/ 77 w 827"/>
                <a:gd name="T65" fmla="*/ 743 h 1225"/>
                <a:gd name="T66" fmla="*/ 119 w 827"/>
                <a:gd name="T67" fmla="*/ 640 h 1225"/>
                <a:gd name="T68" fmla="*/ 161 w 827"/>
                <a:gd name="T69" fmla="*/ 548 h 1225"/>
                <a:gd name="T70" fmla="*/ 207 w 827"/>
                <a:gd name="T71" fmla="*/ 464 h 1225"/>
                <a:gd name="T72" fmla="*/ 253 w 827"/>
                <a:gd name="T73" fmla="*/ 388 h 1225"/>
                <a:gd name="T74" fmla="*/ 301 w 827"/>
                <a:gd name="T75" fmla="*/ 319 h 1225"/>
                <a:gd name="T76" fmla="*/ 350 w 827"/>
                <a:gd name="T77" fmla="*/ 259 h 1225"/>
                <a:gd name="T78" fmla="*/ 401 w 827"/>
                <a:gd name="T79" fmla="*/ 205 h 1225"/>
                <a:gd name="T80" fmla="*/ 453 w 827"/>
                <a:gd name="T81" fmla="*/ 160 h 1225"/>
                <a:gd name="T82" fmla="*/ 505 w 827"/>
                <a:gd name="T83" fmla="*/ 119 h 1225"/>
                <a:gd name="T84" fmla="*/ 559 w 827"/>
                <a:gd name="T85" fmla="*/ 86 h 1225"/>
                <a:gd name="T86" fmla="*/ 611 w 827"/>
                <a:gd name="T87" fmla="*/ 59 h 1225"/>
                <a:gd name="T88" fmla="*/ 666 w 827"/>
                <a:gd name="T89" fmla="*/ 36 h 1225"/>
                <a:gd name="T90" fmla="*/ 720 w 827"/>
                <a:gd name="T91" fmla="*/ 20 h 1225"/>
                <a:gd name="T92" fmla="*/ 773 w 827"/>
                <a:gd name="T93" fmla="*/ 8 h 1225"/>
                <a:gd name="T94" fmla="*/ 827 w 827"/>
                <a:gd name="T95" fmla="*/ 0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27" h="1225">
                  <a:moveTo>
                    <a:pt x="827" y="0"/>
                  </a:moveTo>
                  <a:lnTo>
                    <a:pt x="770" y="55"/>
                  </a:lnTo>
                  <a:lnTo>
                    <a:pt x="718" y="117"/>
                  </a:lnTo>
                  <a:lnTo>
                    <a:pt x="673" y="184"/>
                  </a:lnTo>
                  <a:lnTo>
                    <a:pt x="630" y="256"/>
                  </a:lnTo>
                  <a:lnTo>
                    <a:pt x="593" y="329"/>
                  </a:lnTo>
                  <a:lnTo>
                    <a:pt x="559" y="407"/>
                  </a:lnTo>
                  <a:lnTo>
                    <a:pt x="529" y="486"/>
                  </a:lnTo>
                  <a:lnTo>
                    <a:pt x="505" y="566"/>
                  </a:lnTo>
                  <a:lnTo>
                    <a:pt x="482" y="645"/>
                  </a:lnTo>
                  <a:lnTo>
                    <a:pt x="464" y="724"/>
                  </a:lnTo>
                  <a:lnTo>
                    <a:pt x="448" y="800"/>
                  </a:lnTo>
                  <a:lnTo>
                    <a:pt x="435" y="875"/>
                  </a:lnTo>
                  <a:lnTo>
                    <a:pt x="425" y="947"/>
                  </a:lnTo>
                  <a:lnTo>
                    <a:pt x="415" y="1015"/>
                  </a:lnTo>
                  <a:lnTo>
                    <a:pt x="409" y="1077"/>
                  </a:lnTo>
                  <a:lnTo>
                    <a:pt x="406" y="1134"/>
                  </a:lnTo>
                  <a:lnTo>
                    <a:pt x="402" y="1183"/>
                  </a:lnTo>
                  <a:lnTo>
                    <a:pt x="399" y="1225"/>
                  </a:lnTo>
                  <a:lnTo>
                    <a:pt x="342" y="1198"/>
                  </a:lnTo>
                  <a:lnTo>
                    <a:pt x="288" y="1170"/>
                  </a:lnTo>
                  <a:lnTo>
                    <a:pt x="238" y="1141"/>
                  </a:lnTo>
                  <a:lnTo>
                    <a:pt x="192" y="1111"/>
                  </a:lnTo>
                  <a:lnTo>
                    <a:pt x="150" y="1085"/>
                  </a:lnTo>
                  <a:lnTo>
                    <a:pt x="113" y="1059"/>
                  </a:lnTo>
                  <a:lnTo>
                    <a:pt x="80" y="1035"/>
                  </a:lnTo>
                  <a:lnTo>
                    <a:pt x="52" y="1015"/>
                  </a:lnTo>
                  <a:lnTo>
                    <a:pt x="30" y="997"/>
                  </a:lnTo>
                  <a:lnTo>
                    <a:pt x="13" y="984"/>
                  </a:lnTo>
                  <a:lnTo>
                    <a:pt x="4" y="976"/>
                  </a:lnTo>
                  <a:lnTo>
                    <a:pt x="0" y="973"/>
                  </a:lnTo>
                  <a:lnTo>
                    <a:pt x="38" y="852"/>
                  </a:lnTo>
                  <a:lnTo>
                    <a:pt x="77" y="743"/>
                  </a:lnTo>
                  <a:lnTo>
                    <a:pt x="119" y="640"/>
                  </a:lnTo>
                  <a:lnTo>
                    <a:pt x="161" y="548"/>
                  </a:lnTo>
                  <a:lnTo>
                    <a:pt x="207" y="464"/>
                  </a:lnTo>
                  <a:lnTo>
                    <a:pt x="253" y="388"/>
                  </a:lnTo>
                  <a:lnTo>
                    <a:pt x="301" y="319"/>
                  </a:lnTo>
                  <a:lnTo>
                    <a:pt x="350" y="259"/>
                  </a:lnTo>
                  <a:lnTo>
                    <a:pt x="401" y="205"/>
                  </a:lnTo>
                  <a:lnTo>
                    <a:pt x="453" y="160"/>
                  </a:lnTo>
                  <a:lnTo>
                    <a:pt x="505" y="119"/>
                  </a:lnTo>
                  <a:lnTo>
                    <a:pt x="559" y="86"/>
                  </a:lnTo>
                  <a:lnTo>
                    <a:pt x="611" y="59"/>
                  </a:lnTo>
                  <a:lnTo>
                    <a:pt x="666" y="36"/>
                  </a:lnTo>
                  <a:lnTo>
                    <a:pt x="720" y="20"/>
                  </a:lnTo>
                  <a:lnTo>
                    <a:pt x="773" y="8"/>
                  </a:lnTo>
                  <a:lnTo>
                    <a:pt x="827" y="0"/>
                  </a:lnTo>
                  <a:close/>
                </a:path>
              </a:pathLst>
            </a:custGeom>
            <a:solidFill>
              <a:schemeClr val="bg1">
                <a:alpha val="2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grpSp>
      <p:grpSp>
        <p:nvGrpSpPr>
          <p:cNvPr id="5" name="Group 4"/>
          <p:cNvGrpSpPr/>
          <p:nvPr/>
        </p:nvGrpSpPr>
        <p:grpSpPr>
          <a:xfrm>
            <a:off x="6159527" y="1992520"/>
            <a:ext cx="722548" cy="713406"/>
            <a:chOff x="6378667" y="1365678"/>
            <a:chExt cx="722360" cy="713406"/>
          </a:xfrm>
          <a:solidFill>
            <a:srgbClr val="FFFFCC"/>
          </a:solidFill>
        </p:grpSpPr>
        <p:sp>
          <p:nvSpPr>
            <p:cNvPr id="28" name="Freeform 26"/>
            <p:cNvSpPr>
              <a:spLocks/>
            </p:cNvSpPr>
            <p:nvPr/>
          </p:nvSpPr>
          <p:spPr bwMode="auto">
            <a:xfrm>
              <a:off x="6378667" y="1365678"/>
              <a:ext cx="722360" cy="713405"/>
            </a:xfrm>
            <a:custGeom>
              <a:avLst/>
              <a:gdLst>
                <a:gd name="T0" fmla="*/ 597 w 968"/>
                <a:gd name="T1" fmla="*/ 2 h 955"/>
                <a:gd name="T2" fmla="*/ 675 w 968"/>
                <a:gd name="T3" fmla="*/ 6 h 955"/>
                <a:gd name="T4" fmla="*/ 747 w 968"/>
                <a:gd name="T5" fmla="*/ 16 h 955"/>
                <a:gd name="T6" fmla="*/ 812 w 968"/>
                <a:gd name="T7" fmla="*/ 29 h 955"/>
                <a:gd name="T8" fmla="*/ 866 w 968"/>
                <a:gd name="T9" fmla="*/ 42 h 955"/>
                <a:gd name="T10" fmla="*/ 906 w 968"/>
                <a:gd name="T11" fmla="*/ 54 h 955"/>
                <a:gd name="T12" fmla="*/ 932 w 968"/>
                <a:gd name="T13" fmla="*/ 62 h 955"/>
                <a:gd name="T14" fmla="*/ 942 w 968"/>
                <a:gd name="T15" fmla="*/ 65 h 955"/>
                <a:gd name="T16" fmla="*/ 965 w 968"/>
                <a:gd name="T17" fmla="*/ 244 h 955"/>
                <a:gd name="T18" fmla="*/ 966 w 968"/>
                <a:gd name="T19" fmla="*/ 399 h 955"/>
                <a:gd name="T20" fmla="*/ 949 w 968"/>
                <a:gd name="T21" fmla="*/ 530 h 955"/>
                <a:gd name="T22" fmla="*/ 914 w 968"/>
                <a:gd name="T23" fmla="*/ 639 h 955"/>
                <a:gd name="T24" fmla="*/ 867 w 968"/>
                <a:gd name="T25" fmla="*/ 728 h 955"/>
                <a:gd name="T26" fmla="*/ 807 w 968"/>
                <a:gd name="T27" fmla="*/ 800 h 955"/>
                <a:gd name="T28" fmla="*/ 737 w 968"/>
                <a:gd name="T29" fmla="*/ 855 h 955"/>
                <a:gd name="T30" fmla="*/ 660 w 968"/>
                <a:gd name="T31" fmla="*/ 898 h 955"/>
                <a:gd name="T32" fmla="*/ 581 w 968"/>
                <a:gd name="T33" fmla="*/ 927 h 955"/>
                <a:gd name="T34" fmla="*/ 496 w 968"/>
                <a:gd name="T35" fmla="*/ 945 h 955"/>
                <a:gd name="T36" fmla="*/ 413 w 968"/>
                <a:gd name="T37" fmla="*/ 953 h 955"/>
                <a:gd name="T38" fmla="*/ 332 w 968"/>
                <a:gd name="T39" fmla="*/ 955 h 955"/>
                <a:gd name="T40" fmla="*/ 254 w 968"/>
                <a:gd name="T41" fmla="*/ 952 h 955"/>
                <a:gd name="T42" fmla="*/ 185 w 968"/>
                <a:gd name="T43" fmla="*/ 943 h 955"/>
                <a:gd name="T44" fmla="*/ 123 w 968"/>
                <a:gd name="T45" fmla="*/ 935 h 955"/>
                <a:gd name="T46" fmla="*/ 74 w 968"/>
                <a:gd name="T47" fmla="*/ 925 h 955"/>
                <a:gd name="T48" fmla="*/ 40 w 968"/>
                <a:gd name="T49" fmla="*/ 917 h 955"/>
                <a:gd name="T50" fmla="*/ 21 w 968"/>
                <a:gd name="T51" fmla="*/ 912 h 955"/>
                <a:gd name="T52" fmla="*/ 8 w 968"/>
                <a:gd name="T53" fmla="*/ 813 h 955"/>
                <a:gd name="T54" fmla="*/ 0 w 968"/>
                <a:gd name="T55" fmla="*/ 637 h 955"/>
                <a:gd name="T56" fmla="*/ 11 w 968"/>
                <a:gd name="T57" fmla="*/ 487 h 955"/>
                <a:gd name="T58" fmla="*/ 39 w 968"/>
                <a:gd name="T59" fmla="*/ 362 h 955"/>
                <a:gd name="T60" fmla="*/ 81 w 968"/>
                <a:gd name="T61" fmla="*/ 259 h 955"/>
                <a:gd name="T62" fmla="*/ 136 w 968"/>
                <a:gd name="T63" fmla="*/ 178 h 955"/>
                <a:gd name="T64" fmla="*/ 201 w 968"/>
                <a:gd name="T65" fmla="*/ 112 h 955"/>
                <a:gd name="T66" fmla="*/ 273 w 968"/>
                <a:gd name="T67" fmla="*/ 65 h 955"/>
                <a:gd name="T68" fmla="*/ 351 w 968"/>
                <a:gd name="T69" fmla="*/ 32 h 955"/>
                <a:gd name="T70" fmla="*/ 434 w 968"/>
                <a:gd name="T71" fmla="*/ 13 h 955"/>
                <a:gd name="T72" fmla="*/ 516 w 968"/>
                <a:gd name="T73" fmla="*/ 2 h 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68" h="955">
                  <a:moveTo>
                    <a:pt x="556" y="0"/>
                  </a:moveTo>
                  <a:lnTo>
                    <a:pt x="597" y="2"/>
                  </a:lnTo>
                  <a:lnTo>
                    <a:pt x="638" y="3"/>
                  </a:lnTo>
                  <a:lnTo>
                    <a:pt x="675" y="6"/>
                  </a:lnTo>
                  <a:lnTo>
                    <a:pt x="713" y="11"/>
                  </a:lnTo>
                  <a:lnTo>
                    <a:pt x="747" y="16"/>
                  </a:lnTo>
                  <a:lnTo>
                    <a:pt x="781" y="23"/>
                  </a:lnTo>
                  <a:lnTo>
                    <a:pt x="812" y="29"/>
                  </a:lnTo>
                  <a:lnTo>
                    <a:pt x="839" y="36"/>
                  </a:lnTo>
                  <a:lnTo>
                    <a:pt x="866" y="42"/>
                  </a:lnTo>
                  <a:lnTo>
                    <a:pt x="887" y="49"/>
                  </a:lnTo>
                  <a:lnTo>
                    <a:pt x="906" y="54"/>
                  </a:lnTo>
                  <a:lnTo>
                    <a:pt x="921" y="59"/>
                  </a:lnTo>
                  <a:lnTo>
                    <a:pt x="932" y="62"/>
                  </a:lnTo>
                  <a:lnTo>
                    <a:pt x="939" y="65"/>
                  </a:lnTo>
                  <a:lnTo>
                    <a:pt x="942" y="65"/>
                  </a:lnTo>
                  <a:lnTo>
                    <a:pt x="957" y="158"/>
                  </a:lnTo>
                  <a:lnTo>
                    <a:pt x="965" y="244"/>
                  </a:lnTo>
                  <a:lnTo>
                    <a:pt x="968" y="324"/>
                  </a:lnTo>
                  <a:lnTo>
                    <a:pt x="966" y="399"/>
                  </a:lnTo>
                  <a:lnTo>
                    <a:pt x="960" y="466"/>
                  </a:lnTo>
                  <a:lnTo>
                    <a:pt x="949" y="530"/>
                  </a:lnTo>
                  <a:lnTo>
                    <a:pt x="934" y="587"/>
                  </a:lnTo>
                  <a:lnTo>
                    <a:pt x="914" y="639"/>
                  </a:lnTo>
                  <a:lnTo>
                    <a:pt x="892" y="686"/>
                  </a:lnTo>
                  <a:lnTo>
                    <a:pt x="867" y="728"/>
                  </a:lnTo>
                  <a:lnTo>
                    <a:pt x="838" y="766"/>
                  </a:lnTo>
                  <a:lnTo>
                    <a:pt x="807" y="800"/>
                  </a:lnTo>
                  <a:lnTo>
                    <a:pt x="773" y="829"/>
                  </a:lnTo>
                  <a:lnTo>
                    <a:pt x="737" y="855"/>
                  </a:lnTo>
                  <a:lnTo>
                    <a:pt x="699" y="878"/>
                  </a:lnTo>
                  <a:lnTo>
                    <a:pt x="660" y="898"/>
                  </a:lnTo>
                  <a:lnTo>
                    <a:pt x="621" y="914"/>
                  </a:lnTo>
                  <a:lnTo>
                    <a:pt x="581" y="927"/>
                  </a:lnTo>
                  <a:lnTo>
                    <a:pt x="538" y="937"/>
                  </a:lnTo>
                  <a:lnTo>
                    <a:pt x="496" y="945"/>
                  </a:lnTo>
                  <a:lnTo>
                    <a:pt x="454" y="950"/>
                  </a:lnTo>
                  <a:lnTo>
                    <a:pt x="413" y="953"/>
                  </a:lnTo>
                  <a:lnTo>
                    <a:pt x="371" y="955"/>
                  </a:lnTo>
                  <a:lnTo>
                    <a:pt x="332" y="955"/>
                  </a:lnTo>
                  <a:lnTo>
                    <a:pt x="293" y="955"/>
                  </a:lnTo>
                  <a:lnTo>
                    <a:pt x="254" y="952"/>
                  </a:lnTo>
                  <a:lnTo>
                    <a:pt x="218" y="948"/>
                  </a:lnTo>
                  <a:lnTo>
                    <a:pt x="185" y="943"/>
                  </a:lnTo>
                  <a:lnTo>
                    <a:pt x="153" y="940"/>
                  </a:lnTo>
                  <a:lnTo>
                    <a:pt x="123" y="935"/>
                  </a:lnTo>
                  <a:lnTo>
                    <a:pt x="97" y="930"/>
                  </a:lnTo>
                  <a:lnTo>
                    <a:pt x="74" y="925"/>
                  </a:lnTo>
                  <a:lnTo>
                    <a:pt x="55" y="921"/>
                  </a:lnTo>
                  <a:lnTo>
                    <a:pt x="40" y="917"/>
                  </a:lnTo>
                  <a:lnTo>
                    <a:pt x="29" y="914"/>
                  </a:lnTo>
                  <a:lnTo>
                    <a:pt x="21" y="912"/>
                  </a:lnTo>
                  <a:lnTo>
                    <a:pt x="19" y="911"/>
                  </a:lnTo>
                  <a:lnTo>
                    <a:pt x="8" y="813"/>
                  </a:lnTo>
                  <a:lnTo>
                    <a:pt x="1" y="722"/>
                  </a:lnTo>
                  <a:lnTo>
                    <a:pt x="0" y="637"/>
                  </a:lnTo>
                  <a:lnTo>
                    <a:pt x="3" y="559"/>
                  </a:lnTo>
                  <a:lnTo>
                    <a:pt x="11" y="487"/>
                  </a:lnTo>
                  <a:lnTo>
                    <a:pt x="22" y="422"/>
                  </a:lnTo>
                  <a:lnTo>
                    <a:pt x="39" y="362"/>
                  </a:lnTo>
                  <a:lnTo>
                    <a:pt x="58" y="308"/>
                  </a:lnTo>
                  <a:lnTo>
                    <a:pt x="81" y="259"/>
                  </a:lnTo>
                  <a:lnTo>
                    <a:pt x="107" y="215"/>
                  </a:lnTo>
                  <a:lnTo>
                    <a:pt x="136" y="178"/>
                  </a:lnTo>
                  <a:lnTo>
                    <a:pt x="167" y="143"/>
                  </a:lnTo>
                  <a:lnTo>
                    <a:pt x="201" y="112"/>
                  </a:lnTo>
                  <a:lnTo>
                    <a:pt x="236" y="88"/>
                  </a:lnTo>
                  <a:lnTo>
                    <a:pt x="273" y="65"/>
                  </a:lnTo>
                  <a:lnTo>
                    <a:pt x="312" y="47"/>
                  </a:lnTo>
                  <a:lnTo>
                    <a:pt x="351" y="32"/>
                  </a:lnTo>
                  <a:lnTo>
                    <a:pt x="392" y="21"/>
                  </a:lnTo>
                  <a:lnTo>
                    <a:pt x="434" y="13"/>
                  </a:lnTo>
                  <a:lnTo>
                    <a:pt x="475" y="6"/>
                  </a:lnTo>
                  <a:lnTo>
                    <a:pt x="516" y="2"/>
                  </a:lnTo>
                  <a:lnTo>
                    <a:pt x="5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35" name="Freeform 33"/>
            <p:cNvSpPr>
              <a:spLocks/>
            </p:cNvSpPr>
            <p:nvPr/>
          </p:nvSpPr>
          <p:spPr bwMode="auto">
            <a:xfrm>
              <a:off x="6378667" y="1814915"/>
              <a:ext cx="647736" cy="264169"/>
            </a:xfrm>
            <a:custGeom>
              <a:avLst/>
              <a:gdLst>
                <a:gd name="T0" fmla="*/ 0 w 869"/>
                <a:gd name="T1" fmla="*/ 0 h 354"/>
                <a:gd name="T2" fmla="*/ 26 w 869"/>
                <a:gd name="T3" fmla="*/ 13 h 354"/>
                <a:gd name="T4" fmla="*/ 60 w 869"/>
                <a:gd name="T5" fmla="*/ 28 h 354"/>
                <a:gd name="T6" fmla="*/ 99 w 869"/>
                <a:gd name="T7" fmla="*/ 44 h 354"/>
                <a:gd name="T8" fmla="*/ 144 w 869"/>
                <a:gd name="T9" fmla="*/ 62 h 354"/>
                <a:gd name="T10" fmla="*/ 195 w 869"/>
                <a:gd name="T11" fmla="*/ 82 h 354"/>
                <a:gd name="T12" fmla="*/ 250 w 869"/>
                <a:gd name="T13" fmla="*/ 100 h 354"/>
                <a:gd name="T14" fmla="*/ 309 w 869"/>
                <a:gd name="T15" fmla="*/ 118 h 354"/>
                <a:gd name="T16" fmla="*/ 369 w 869"/>
                <a:gd name="T17" fmla="*/ 134 h 354"/>
                <a:gd name="T18" fmla="*/ 433 w 869"/>
                <a:gd name="T19" fmla="*/ 147 h 354"/>
                <a:gd name="T20" fmla="*/ 496 w 869"/>
                <a:gd name="T21" fmla="*/ 158 h 354"/>
                <a:gd name="T22" fmla="*/ 561 w 869"/>
                <a:gd name="T23" fmla="*/ 165 h 354"/>
                <a:gd name="T24" fmla="*/ 626 w 869"/>
                <a:gd name="T25" fmla="*/ 168 h 354"/>
                <a:gd name="T26" fmla="*/ 690 w 869"/>
                <a:gd name="T27" fmla="*/ 166 h 354"/>
                <a:gd name="T28" fmla="*/ 752 w 869"/>
                <a:gd name="T29" fmla="*/ 158 h 354"/>
                <a:gd name="T30" fmla="*/ 812 w 869"/>
                <a:gd name="T31" fmla="*/ 145 h 354"/>
                <a:gd name="T32" fmla="*/ 869 w 869"/>
                <a:gd name="T33" fmla="*/ 124 h 354"/>
                <a:gd name="T34" fmla="*/ 831 w 869"/>
                <a:gd name="T35" fmla="*/ 173 h 354"/>
                <a:gd name="T36" fmla="*/ 791 w 869"/>
                <a:gd name="T37" fmla="*/ 215 h 354"/>
                <a:gd name="T38" fmla="*/ 745 w 869"/>
                <a:gd name="T39" fmla="*/ 250 h 354"/>
                <a:gd name="T40" fmla="*/ 696 w 869"/>
                <a:gd name="T41" fmla="*/ 279 h 354"/>
                <a:gd name="T42" fmla="*/ 646 w 869"/>
                <a:gd name="T43" fmla="*/ 303 h 354"/>
                <a:gd name="T44" fmla="*/ 594 w 869"/>
                <a:gd name="T45" fmla="*/ 321 h 354"/>
                <a:gd name="T46" fmla="*/ 540 w 869"/>
                <a:gd name="T47" fmla="*/ 336 h 354"/>
                <a:gd name="T48" fmla="*/ 486 w 869"/>
                <a:gd name="T49" fmla="*/ 346 h 354"/>
                <a:gd name="T50" fmla="*/ 433 w 869"/>
                <a:gd name="T51" fmla="*/ 351 h 354"/>
                <a:gd name="T52" fmla="*/ 379 w 869"/>
                <a:gd name="T53" fmla="*/ 354 h 354"/>
                <a:gd name="T54" fmla="*/ 327 w 869"/>
                <a:gd name="T55" fmla="*/ 354 h 354"/>
                <a:gd name="T56" fmla="*/ 276 w 869"/>
                <a:gd name="T57" fmla="*/ 352 h 354"/>
                <a:gd name="T58" fmla="*/ 229 w 869"/>
                <a:gd name="T59" fmla="*/ 349 h 354"/>
                <a:gd name="T60" fmla="*/ 185 w 869"/>
                <a:gd name="T61" fmla="*/ 344 h 354"/>
                <a:gd name="T62" fmla="*/ 144 w 869"/>
                <a:gd name="T63" fmla="*/ 338 h 354"/>
                <a:gd name="T64" fmla="*/ 109 w 869"/>
                <a:gd name="T65" fmla="*/ 331 h 354"/>
                <a:gd name="T66" fmla="*/ 78 w 869"/>
                <a:gd name="T67" fmla="*/ 324 h 354"/>
                <a:gd name="T68" fmla="*/ 53 w 869"/>
                <a:gd name="T69" fmla="*/ 320 h 354"/>
                <a:gd name="T70" fmla="*/ 34 w 869"/>
                <a:gd name="T71" fmla="*/ 315 h 354"/>
                <a:gd name="T72" fmla="*/ 22 w 869"/>
                <a:gd name="T73" fmla="*/ 311 h 354"/>
                <a:gd name="T74" fmla="*/ 19 w 869"/>
                <a:gd name="T75" fmla="*/ 310 h 354"/>
                <a:gd name="T76" fmla="*/ 8 w 869"/>
                <a:gd name="T77" fmla="*/ 225 h 354"/>
                <a:gd name="T78" fmla="*/ 1 w 869"/>
                <a:gd name="T79" fmla="*/ 145 h 354"/>
                <a:gd name="T80" fmla="*/ 0 w 869"/>
                <a:gd name="T81" fmla="*/ 70 h 354"/>
                <a:gd name="T82" fmla="*/ 0 w 869"/>
                <a:gd name="T83"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69" h="354">
                  <a:moveTo>
                    <a:pt x="0" y="0"/>
                  </a:moveTo>
                  <a:lnTo>
                    <a:pt x="26" y="13"/>
                  </a:lnTo>
                  <a:lnTo>
                    <a:pt x="60" y="28"/>
                  </a:lnTo>
                  <a:lnTo>
                    <a:pt x="99" y="44"/>
                  </a:lnTo>
                  <a:lnTo>
                    <a:pt x="144" y="62"/>
                  </a:lnTo>
                  <a:lnTo>
                    <a:pt x="195" y="82"/>
                  </a:lnTo>
                  <a:lnTo>
                    <a:pt x="250" y="100"/>
                  </a:lnTo>
                  <a:lnTo>
                    <a:pt x="309" y="118"/>
                  </a:lnTo>
                  <a:lnTo>
                    <a:pt x="369" y="134"/>
                  </a:lnTo>
                  <a:lnTo>
                    <a:pt x="433" y="147"/>
                  </a:lnTo>
                  <a:lnTo>
                    <a:pt x="496" y="158"/>
                  </a:lnTo>
                  <a:lnTo>
                    <a:pt x="561" y="165"/>
                  </a:lnTo>
                  <a:lnTo>
                    <a:pt x="626" y="168"/>
                  </a:lnTo>
                  <a:lnTo>
                    <a:pt x="690" y="166"/>
                  </a:lnTo>
                  <a:lnTo>
                    <a:pt x="752" y="158"/>
                  </a:lnTo>
                  <a:lnTo>
                    <a:pt x="812" y="145"/>
                  </a:lnTo>
                  <a:lnTo>
                    <a:pt x="869" y="124"/>
                  </a:lnTo>
                  <a:lnTo>
                    <a:pt x="831" y="173"/>
                  </a:lnTo>
                  <a:lnTo>
                    <a:pt x="791" y="215"/>
                  </a:lnTo>
                  <a:lnTo>
                    <a:pt x="745" y="250"/>
                  </a:lnTo>
                  <a:lnTo>
                    <a:pt x="696" y="279"/>
                  </a:lnTo>
                  <a:lnTo>
                    <a:pt x="646" y="303"/>
                  </a:lnTo>
                  <a:lnTo>
                    <a:pt x="594" y="321"/>
                  </a:lnTo>
                  <a:lnTo>
                    <a:pt x="540" y="336"/>
                  </a:lnTo>
                  <a:lnTo>
                    <a:pt x="486" y="346"/>
                  </a:lnTo>
                  <a:lnTo>
                    <a:pt x="433" y="351"/>
                  </a:lnTo>
                  <a:lnTo>
                    <a:pt x="379" y="354"/>
                  </a:lnTo>
                  <a:lnTo>
                    <a:pt x="327" y="354"/>
                  </a:lnTo>
                  <a:lnTo>
                    <a:pt x="276" y="352"/>
                  </a:lnTo>
                  <a:lnTo>
                    <a:pt x="229" y="349"/>
                  </a:lnTo>
                  <a:lnTo>
                    <a:pt x="185" y="344"/>
                  </a:lnTo>
                  <a:lnTo>
                    <a:pt x="144" y="338"/>
                  </a:lnTo>
                  <a:lnTo>
                    <a:pt x="109" y="331"/>
                  </a:lnTo>
                  <a:lnTo>
                    <a:pt x="78" y="324"/>
                  </a:lnTo>
                  <a:lnTo>
                    <a:pt x="53" y="320"/>
                  </a:lnTo>
                  <a:lnTo>
                    <a:pt x="34" y="315"/>
                  </a:lnTo>
                  <a:lnTo>
                    <a:pt x="22" y="311"/>
                  </a:lnTo>
                  <a:lnTo>
                    <a:pt x="19" y="310"/>
                  </a:lnTo>
                  <a:lnTo>
                    <a:pt x="8" y="225"/>
                  </a:lnTo>
                  <a:lnTo>
                    <a:pt x="1" y="145"/>
                  </a:lnTo>
                  <a:lnTo>
                    <a:pt x="0" y="70"/>
                  </a:lnTo>
                  <a:lnTo>
                    <a:pt x="0" y="0"/>
                  </a:lnTo>
                  <a:close/>
                </a:path>
              </a:pathLst>
            </a:custGeom>
            <a:solidFill>
              <a:schemeClr val="accent6">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grpSp>
      <p:grpSp>
        <p:nvGrpSpPr>
          <p:cNvPr id="18" name="Group 17"/>
          <p:cNvGrpSpPr/>
          <p:nvPr/>
        </p:nvGrpSpPr>
        <p:grpSpPr>
          <a:xfrm>
            <a:off x="2632922" y="4363524"/>
            <a:ext cx="5934768" cy="2494477"/>
            <a:chOff x="2695575" y="4002088"/>
            <a:chExt cx="6792913" cy="2855912"/>
          </a:xfrm>
        </p:grpSpPr>
        <p:sp>
          <p:nvSpPr>
            <p:cNvPr id="7" name="Freeform 6"/>
            <p:cNvSpPr>
              <a:spLocks/>
            </p:cNvSpPr>
            <p:nvPr/>
          </p:nvSpPr>
          <p:spPr bwMode="auto">
            <a:xfrm>
              <a:off x="6953250" y="4281488"/>
              <a:ext cx="1833563" cy="1755775"/>
            </a:xfrm>
            <a:custGeom>
              <a:avLst/>
              <a:gdLst>
                <a:gd name="T0" fmla="*/ 1153 w 1155"/>
                <a:gd name="T1" fmla="*/ 3 h 1106"/>
                <a:gd name="T2" fmla="*/ 1143 w 1155"/>
                <a:gd name="T3" fmla="*/ 29 h 1106"/>
                <a:gd name="T4" fmla="*/ 1124 w 1155"/>
                <a:gd name="T5" fmla="*/ 74 h 1106"/>
                <a:gd name="T6" fmla="*/ 1098 w 1155"/>
                <a:gd name="T7" fmla="*/ 136 h 1106"/>
                <a:gd name="T8" fmla="*/ 1067 w 1155"/>
                <a:gd name="T9" fmla="*/ 210 h 1106"/>
                <a:gd name="T10" fmla="*/ 1031 w 1155"/>
                <a:gd name="T11" fmla="*/ 291 h 1106"/>
                <a:gd name="T12" fmla="*/ 996 w 1155"/>
                <a:gd name="T13" fmla="*/ 374 h 1106"/>
                <a:gd name="T14" fmla="*/ 961 w 1155"/>
                <a:gd name="T15" fmla="*/ 455 h 1106"/>
                <a:gd name="T16" fmla="*/ 928 w 1155"/>
                <a:gd name="T17" fmla="*/ 530 h 1106"/>
                <a:gd name="T18" fmla="*/ 899 w 1155"/>
                <a:gd name="T19" fmla="*/ 595 h 1106"/>
                <a:gd name="T20" fmla="*/ 877 w 1155"/>
                <a:gd name="T21" fmla="*/ 644 h 1106"/>
                <a:gd name="T22" fmla="*/ 859 w 1155"/>
                <a:gd name="T23" fmla="*/ 686 h 1106"/>
                <a:gd name="T24" fmla="*/ 838 w 1155"/>
                <a:gd name="T25" fmla="*/ 739 h 1106"/>
                <a:gd name="T26" fmla="*/ 817 w 1155"/>
                <a:gd name="T27" fmla="*/ 795 h 1106"/>
                <a:gd name="T28" fmla="*/ 791 w 1155"/>
                <a:gd name="T29" fmla="*/ 851 h 1106"/>
                <a:gd name="T30" fmla="*/ 758 w 1155"/>
                <a:gd name="T31" fmla="*/ 901 h 1106"/>
                <a:gd name="T32" fmla="*/ 715 w 1155"/>
                <a:gd name="T33" fmla="*/ 944 h 1106"/>
                <a:gd name="T34" fmla="*/ 656 w 1155"/>
                <a:gd name="T35" fmla="*/ 975 h 1106"/>
                <a:gd name="T36" fmla="*/ 485 w 1155"/>
                <a:gd name="T37" fmla="*/ 1014 h 1106"/>
                <a:gd name="T38" fmla="*/ 194 w 1155"/>
                <a:gd name="T39" fmla="*/ 1075 h 1106"/>
                <a:gd name="T40" fmla="*/ 22 w 1155"/>
                <a:gd name="T41" fmla="*/ 1106 h 1106"/>
                <a:gd name="T42" fmla="*/ 2 w 1155"/>
                <a:gd name="T43" fmla="*/ 1097 h 1106"/>
                <a:gd name="T44" fmla="*/ 1 w 1155"/>
                <a:gd name="T45" fmla="*/ 1076 h 1106"/>
                <a:gd name="T46" fmla="*/ 18 w 1155"/>
                <a:gd name="T47" fmla="*/ 1042 h 1106"/>
                <a:gd name="T48" fmla="*/ 48 w 1155"/>
                <a:gd name="T49" fmla="*/ 1001 h 1106"/>
                <a:gd name="T50" fmla="*/ 88 w 1155"/>
                <a:gd name="T51" fmla="*/ 952 h 1106"/>
                <a:gd name="T52" fmla="*/ 137 w 1155"/>
                <a:gd name="T53" fmla="*/ 898 h 1106"/>
                <a:gd name="T54" fmla="*/ 192 w 1155"/>
                <a:gd name="T55" fmla="*/ 841 h 1106"/>
                <a:gd name="T56" fmla="*/ 250 w 1155"/>
                <a:gd name="T57" fmla="*/ 784 h 1106"/>
                <a:gd name="T58" fmla="*/ 307 w 1155"/>
                <a:gd name="T59" fmla="*/ 730 h 1106"/>
                <a:gd name="T60" fmla="*/ 363 w 1155"/>
                <a:gd name="T61" fmla="*/ 678 h 1106"/>
                <a:gd name="T62" fmla="*/ 412 w 1155"/>
                <a:gd name="T63" fmla="*/ 633 h 1106"/>
                <a:gd name="T64" fmla="*/ 454 w 1155"/>
                <a:gd name="T65" fmla="*/ 595 h 1106"/>
                <a:gd name="T66" fmla="*/ 484 w 1155"/>
                <a:gd name="T67" fmla="*/ 568 h 1106"/>
                <a:gd name="T68" fmla="*/ 499 w 1155"/>
                <a:gd name="T69" fmla="*/ 554 h 1106"/>
                <a:gd name="T70" fmla="*/ 523 w 1155"/>
                <a:gd name="T71" fmla="*/ 547 h 1106"/>
                <a:gd name="T72" fmla="*/ 534 w 1155"/>
                <a:gd name="T73" fmla="*/ 541 h 1106"/>
                <a:gd name="T74" fmla="*/ 564 w 1155"/>
                <a:gd name="T75" fmla="*/ 523 h 1106"/>
                <a:gd name="T76" fmla="*/ 607 w 1155"/>
                <a:gd name="T77" fmla="*/ 497 h 1106"/>
                <a:gd name="T78" fmla="*/ 659 w 1155"/>
                <a:gd name="T79" fmla="*/ 463 h 1106"/>
                <a:gd name="T80" fmla="*/ 711 w 1155"/>
                <a:gd name="T81" fmla="*/ 427 h 1106"/>
                <a:gd name="T82" fmla="*/ 760 w 1155"/>
                <a:gd name="T83" fmla="*/ 389 h 1106"/>
                <a:gd name="T84" fmla="*/ 799 w 1155"/>
                <a:gd name="T85" fmla="*/ 352 h 1106"/>
                <a:gd name="T86" fmla="*/ 828 w 1155"/>
                <a:gd name="T87" fmla="*/ 314 h 1106"/>
                <a:gd name="T88" fmla="*/ 860 w 1155"/>
                <a:gd name="T89" fmla="*/ 261 h 1106"/>
                <a:gd name="T90" fmla="*/ 899 w 1155"/>
                <a:gd name="T91" fmla="*/ 197 h 1106"/>
                <a:gd name="T92" fmla="*/ 945 w 1155"/>
                <a:gd name="T93" fmla="*/ 132 h 1106"/>
                <a:gd name="T94" fmla="*/ 996 w 1155"/>
                <a:gd name="T95" fmla="*/ 74 h 1106"/>
                <a:gd name="T96" fmla="*/ 1055 w 1155"/>
                <a:gd name="T97" fmla="*/ 27 h 1106"/>
                <a:gd name="T98" fmla="*/ 1120 w 1155"/>
                <a:gd name="T99" fmla="*/ 3 h 1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55" h="1106">
                  <a:moveTo>
                    <a:pt x="1155" y="0"/>
                  </a:moveTo>
                  <a:lnTo>
                    <a:pt x="1153" y="3"/>
                  </a:lnTo>
                  <a:lnTo>
                    <a:pt x="1150" y="13"/>
                  </a:lnTo>
                  <a:lnTo>
                    <a:pt x="1143" y="29"/>
                  </a:lnTo>
                  <a:lnTo>
                    <a:pt x="1134" y="50"/>
                  </a:lnTo>
                  <a:lnTo>
                    <a:pt x="1124" y="74"/>
                  </a:lnTo>
                  <a:lnTo>
                    <a:pt x="1111" y="104"/>
                  </a:lnTo>
                  <a:lnTo>
                    <a:pt x="1098" y="136"/>
                  </a:lnTo>
                  <a:lnTo>
                    <a:pt x="1082" y="171"/>
                  </a:lnTo>
                  <a:lnTo>
                    <a:pt x="1067" y="210"/>
                  </a:lnTo>
                  <a:lnTo>
                    <a:pt x="1050" y="249"/>
                  </a:lnTo>
                  <a:lnTo>
                    <a:pt x="1031" y="291"/>
                  </a:lnTo>
                  <a:lnTo>
                    <a:pt x="1013" y="332"/>
                  </a:lnTo>
                  <a:lnTo>
                    <a:pt x="996" y="374"/>
                  </a:lnTo>
                  <a:lnTo>
                    <a:pt x="978" y="415"/>
                  </a:lnTo>
                  <a:lnTo>
                    <a:pt x="961" y="455"/>
                  </a:lnTo>
                  <a:lnTo>
                    <a:pt x="945" y="494"/>
                  </a:lnTo>
                  <a:lnTo>
                    <a:pt x="928" y="530"/>
                  </a:lnTo>
                  <a:lnTo>
                    <a:pt x="913" y="564"/>
                  </a:lnTo>
                  <a:lnTo>
                    <a:pt x="899" y="595"/>
                  </a:lnTo>
                  <a:lnTo>
                    <a:pt x="887" y="621"/>
                  </a:lnTo>
                  <a:lnTo>
                    <a:pt x="877" y="644"/>
                  </a:lnTo>
                  <a:lnTo>
                    <a:pt x="869" y="661"/>
                  </a:lnTo>
                  <a:lnTo>
                    <a:pt x="859" y="686"/>
                  </a:lnTo>
                  <a:lnTo>
                    <a:pt x="848" y="712"/>
                  </a:lnTo>
                  <a:lnTo>
                    <a:pt x="838" y="739"/>
                  </a:lnTo>
                  <a:lnTo>
                    <a:pt x="828" y="766"/>
                  </a:lnTo>
                  <a:lnTo>
                    <a:pt x="817" y="795"/>
                  </a:lnTo>
                  <a:lnTo>
                    <a:pt x="804" y="822"/>
                  </a:lnTo>
                  <a:lnTo>
                    <a:pt x="791" y="851"/>
                  </a:lnTo>
                  <a:lnTo>
                    <a:pt x="776" y="876"/>
                  </a:lnTo>
                  <a:lnTo>
                    <a:pt x="758" y="901"/>
                  </a:lnTo>
                  <a:lnTo>
                    <a:pt x="738" y="924"/>
                  </a:lnTo>
                  <a:lnTo>
                    <a:pt x="715" y="944"/>
                  </a:lnTo>
                  <a:lnTo>
                    <a:pt x="688" y="962"/>
                  </a:lnTo>
                  <a:lnTo>
                    <a:pt x="656" y="975"/>
                  </a:lnTo>
                  <a:lnTo>
                    <a:pt x="621" y="985"/>
                  </a:lnTo>
                  <a:lnTo>
                    <a:pt x="485" y="1014"/>
                  </a:lnTo>
                  <a:lnTo>
                    <a:pt x="342" y="1045"/>
                  </a:lnTo>
                  <a:lnTo>
                    <a:pt x="194" y="1075"/>
                  </a:lnTo>
                  <a:lnTo>
                    <a:pt x="40" y="1103"/>
                  </a:lnTo>
                  <a:lnTo>
                    <a:pt x="22" y="1106"/>
                  </a:lnTo>
                  <a:lnTo>
                    <a:pt x="9" y="1103"/>
                  </a:lnTo>
                  <a:lnTo>
                    <a:pt x="2" y="1097"/>
                  </a:lnTo>
                  <a:lnTo>
                    <a:pt x="0" y="1088"/>
                  </a:lnTo>
                  <a:lnTo>
                    <a:pt x="1" y="1076"/>
                  </a:lnTo>
                  <a:lnTo>
                    <a:pt x="7" y="1060"/>
                  </a:lnTo>
                  <a:lnTo>
                    <a:pt x="18" y="1042"/>
                  </a:lnTo>
                  <a:lnTo>
                    <a:pt x="31" y="1023"/>
                  </a:lnTo>
                  <a:lnTo>
                    <a:pt x="48" y="1001"/>
                  </a:lnTo>
                  <a:lnTo>
                    <a:pt x="66" y="978"/>
                  </a:lnTo>
                  <a:lnTo>
                    <a:pt x="88" y="952"/>
                  </a:lnTo>
                  <a:lnTo>
                    <a:pt x="111" y="926"/>
                  </a:lnTo>
                  <a:lnTo>
                    <a:pt x="137" y="898"/>
                  </a:lnTo>
                  <a:lnTo>
                    <a:pt x="164" y="870"/>
                  </a:lnTo>
                  <a:lnTo>
                    <a:pt x="192" y="841"/>
                  </a:lnTo>
                  <a:lnTo>
                    <a:pt x="222" y="813"/>
                  </a:lnTo>
                  <a:lnTo>
                    <a:pt x="250" y="784"/>
                  </a:lnTo>
                  <a:lnTo>
                    <a:pt x="279" y="757"/>
                  </a:lnTo>
                  <a:lnTo>
                    <a:pt x="307" y="730"/>
                  </a:lnTo>
                  <a:lnTo>
                    <a:pt x="336" y="703"/>
                  </a:lnTo>
                  <a:lnTo>
                    <a:pt x="363" y="678"/>
                  </a:lnTo>
                  <a:lnTo>
                    <a:pt x="388" y="655"/>
                  </a:lnTo>
                  <a:lnTo>
                    <a:pt x="412" y="633"/>
                  </a:lnTo>
                  <a:lnTo>
                    <a:pt x="434" y="613"/>
                  </a:lnTo>
                  <a:lnTo>
                    <a:pt x="454" y="595"/>
                  </a:lnTo>
                  <a:lnTo>
                    <a:pt x="469" y="581"/>
                  </a:lnTo>
                  <a:lnTo>
                    <a:pt x="484" y="568"/>
                  </a:lnTo>
                  <a:lnTo>
                    <a:pt x="494" y="559"/>
                  </a:lnTo>
                  <a:lnTo>
                    <a:pt x="499" y="554"/>
                  </a:lnTo>
                  <a:lnTo>
                    <a:pt x="502" y="552"/>
                  </a:lnTo>
                  <a:lnTo>
                    <a:pt x="523" y="547"/>
                  </a:lnTo>
                  <a:lnTo>
                    <a:pt x="525" y="545"/>
                  </a:lnTo>
                  <a:lnTo>
                    <a:pt x="534" y="541"/>
                  </a:lnTo>
                  <a:lnTo>
                    <a:pt x="547" y="533"/>
                  </a:lnTo>
                  <a:lnTo>
                    <a:pt x="564" y="523"/>
                  </a:lnTo>
                  <a:lnTo>
                    <a:pt x="585" y="511"/>
                  </a:lnTo>
                  <a:lnTo>
                    <a:pt x="607" y="497"/>
                  </a:lnTo>
                  <a:lnTo>
                    <a:pt x="633" y="480"/>
                  </a:lnTo>
                  <a:lnTo>
                    <a:pt x="659" y="463"/>
                  </a:lnTo>
                  <a:lnTo>
                    <a:pt x="685" y="445"/>
                  </a:lnTo>
                  <a:lnTo>
                    <a:pt x="711" y="427"/>
                  </a:lnTo>
                  <a:lnTo>
                    <a:pt x="737" y="407"/>
                  </a:lnTo>
                  <a:lnTo>
                    <a:pt x="760" y="389"/>
                  </a:lnTo>
                  <a:lnTo>
                    <a:pt x="781" y="370"/>
                  </a:lnTo>
                  <a:lnTo>
                    <a:pt x="799" y="352"/>
                  </a:lnTo>
                  <a:lnTo>
                    <a:pt x="813" y="335"/>
                  </a:lnTo>
                  <a:lnTo>
                    <a:pt x="828" y="314"/>
                  </a:lnTo>
                  <a:lnTo>
                    <a:pt x="843" y="289"/>
                  </a:lnTo>
                  <a:lnTo>
                    <a:pt x="860" y="261"/>
                  </a:lnTo>
                  <a:lnTo>
                    <a:pt x="878" y="230"/>
                  </a:lnTo>
                  <a:lnTo>
                    <a:pt x="899" y="197"/>
                  </a:lnTo>
                  <a:lnTo>
                    <a:pt x="921" y="165"/>
                  </a:lnTo>
                  <a:lnTo>
                    <a:pt x="945" y="132"/>
                  </a:lnTo>
                  <a:lnTo>
                    <a:pt x="970" y="103"/>
                  </a:lnTo>
                  <a:lnTo>
                    <a:pt x="996" y="74"/>
                  </a:lnTo>
                  <a:lnTo>
                    <a:pt x="1025" y="48"/>
                  </a:lnTo>
                  <a:lnTo>
                    <a:pt x="1055" y="27"/>
                  </a:lnTo>
                  <a:lnTo>
                    <a:pt x="1087" y="12"/>
                  </a:lnTo>
                  <a:lnTo>
                    <a:pt x="1120" y="3"/>
                  </a:lnTo>
                  <a:lnTo>
                    <a:pt x="1155" y="0"/>
                  </a:lnTo>
                  <a:close/>
                </a:path>
              </a:pathLst>
            </a:custGeom>
            <a:solidFill>
              <a:schemeClr val="bg2">
                <a:lumMod val="75000"/>
                <a:alpha val="63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8" name="Freeform 7"/>
            <p:cNvSpPr>
              <a:spLocks/>
            </p:cNvSpPr>
            <p:nvPr/>
          </p:nvSpPr>
          <p:spPr bwMode="auto">
            <a:xfrm>
              <a:off x="7231063" y="4002088"/>
              <a:ext cx="2205038" cy="1987550"/>
            </a:xfrm>
            <a:custGeom>
              <a:avLst/>
              <a:gdLst>
                <a:gd name="T0" fmla="*/ 1261 w 1389"/>
                <a:gd name="T1" fmla="*/ 1 h 1252"/>
                <a:gd name="T2" fmla="*/ 1312 w 1389"/>
                <a:gd name="T3" fmla="*/ 12 h 1252"/>
                <a:gd name="T4" fmla="*/ 1352 w 1389"/>
                <a:gd name="T5" fmla="*/ 25 h 1252"/>
                <a:gd name="T6" fmla="*/ 1380 w 1389"/>
                <a:gd name="T7" fmla="*/ 36 h 1252"/>
                <a:gd name="T8" fmla="*/ 1389 w 1389"/>
                <a:gd name="T9" fmla="*/ 41 h 1252"/>
                <a:gd name="T10" fmla="*/ 1382 w 1389"/>
                <a:gd name="T11" fmla="*/ 54 h 1252"/>
                <a:gd name="T12" fmla="*/ 1365 w 1389"/>
                <a:gd name="T13" fmla="*/ 88 h 1252"/>
                <a:gd name="T14" fmla="*/ 1339 w 1389"/>
                <a:gd name="T15" fmla="*/ 137 h 1252"/>
                <a:gd name="T16" fmla="*/ 1308 w 1389"/>
                <a:gd name="T17" fmla="*/ 197 h 1252"/>
                <a:gd name="T18" fmla="*/ 1273 w 1389"/>
                <a:gd name="T19" fmla="*/ 259 h 1252"/>
                <a:gd name="T20" fmla="*/ 1237 w 1389"/>
                <a:gd name="T21" fmla="*/ 318 h 1252"/>
                <a:gd name="T22" fmla="*/ 1204 w 1389"/>
                <a:gd name="T23" fmla="*/ 367 h 1252"/>
                <a:gd name="T24" fmla="*/ 1167 w 1389"/>
                <a:gd name="T25" fmla="*/ 429 h 1252"/>
                <a:gd name="T26" fmla="*/ 1119 w 1389"/>
                <a:gd name="T27" fmla="*/ 508 h 1252"/>
                <a:gd name="T28" fmla="*/ 1063 w 1389"/>
                <a:gd name="T29" fmla="*/ 598 h 1252"/>
                <a:gd name="T30" fmla="*/ 1003 w 1389"/>
                <a:gd name="T31" fmla="*/ 691 h 1252"/>
                <a:gd name="T32" fmla="*/ 941 w 1389"/>
                <a:gd name="T33" fmla="*/ 783 h 1252"/>
                <a:gd name="T34" fmla="*/ 880 w 1389"/>
                <a:gd name="T35" fmla="*/ 866 h 1252"/>
                <a:gd name="T36" fmla="*/ 820 w 1389"/>
                <a:gd name="T37" fmla="*/ 933 h 1252"/>
                <a:gd name="T38" fmla="*/ 767 w 1389"/>
                <a:gd name="T39" fmla="*/ 980 h 1252"/>
                <a:gd name="T40" fmla="*/ 718 w 1389"/>
                <a:gd name="T41" fmla="*/ 1007 h 1252"/>
                <a:gd name="T42" fmla="*/ 649 w 1389"/>
                <a:gd name="T43" fmla="*/ 1037 h 1252"/>
                <a:gd name="T44" fmla="*/ 566 w 1389"/>
                <a:gd name="T45" fmla="*/ 1071 h 1252"/>
                <a:gd name="T46" fmla="*/ 474 w 1389"/>
                <a:gd name="T47" fmla="*/ 1103 h 1252"/>
                <a:gd name="T48" fmla="*/ 378 w 1389"/>
                <a:gd name="T49" fmla="*/ 1135 h 1252"/>
                <a:gd name="T50" fmla="*/ 283 w 1389"/>
                <a:gd name="T51" fmla="*/ 1166 h 1252"/>
                <a:gd name="T52" fmla="*/ 195 w 1389"/>
                <a:gd name="T53" fmla="*/ 1194 h 1252"/>
                <a:gd name="T54" fmla="*/ 117 w 1389"/>
                <a:gd name="T55" fmla="*/ 1218 h 1252"/>
                <a:gd name="T56" fmla="*/ 56 w 1389"/>
                <a:gd name="T57" fmla="*/ 1236 h 1252"/>
                <a:gd name="T58" fmla="*/ 14 w 1389"/>
                <a:gd name="T59" fmla="*/ 1248 h 1252"/>
                <a:gd name="T60" fmla="*/ 0 w 1389"/>
                <a:gd name="T61" fmla="*/ 1252 h 1252"/>
                <a:gd name="T62" fmla="*/ 6 w 1389"/>
                <a:gd name="T63" fmla="*/ 1242 h 1252"/>
                <a:gd name="T64" fmla="*/ 23 w 1389"/>
                <a:gd name="T65" fmla="*/ 1209 h 1252"/>
                <a:gd name="T66" fmla="*/ 50 w 1389"/>
                <a:gd name="T67" fmla="*/ 1163 h 1252"/>
                <a:gd name="T68" fmla="*/ 83 w 1389"/>
                <a:gd name="T69" fmla="*/ 1104 h 1252"/>
                <a:gd name="T70" fmla="*/ 121 w 1389"/>
                <a:gd name="T71" fmla="*/ 1038 h 1252"/>
                <a:gd name="T72" fmla="*/ 159 w 1389"/>
                <a:gd name="T73" fmla="*/ 969 h 1252"/>
                <a:gd name="T74" fmla="*/ 198 w 1389"/>
                <a:gd name="T75" fmla="*/ 903 h 1252"/>
                <a:gd name="T76" fmla="*/ 233 w 1389"/>
                <a:gd name="T77" fmla="*/ 844 h 1252"/>
                <a:gd name="T78" fmla="*/ 265 w 1389"/>
                <a:gd name="T79" fmla="*/ 793 h 1252"/>
                <a:gd name="T80" fmla="*/ 288 w 1389"/>
                <a:gd name="T81" fmla="*/ 758 h 1252"/>
                <a:gd name="T82" fmla="*/ 301 w 1389"/>
                <a:gd name="T83" fmla="*/ 743 h 1252"/>
                <a:gd name="T84" fmla="*/ 322 w 1389"/>
                <a:gd name="T85" fmla="*/ 731 h 1252"/>
                <a:gd name="T86" fmla="*/ 363 w 1389"/>
                <a:gd name="T87" fmla="*/ 708 h 1252"/>
                <a:gd name="T88" fmla="*/ 418 w 1389"/>
                <a:gd name="T89" fmla="*/ 678 h 1252"/>
                <a:gd name="T90" fmla="*/ 480 w 1389"/>
                <a:gd name="T91" fmla="*/ 643 h 1252"/>
                <a:gd name="T92" fmla="*/ 545 w 1389"/>
                <a:gd name="T93" fmla="*/ 607 h 1252"/>
                <a:gd name="T94" fmla="*/ 605 w 1389"/>
                <a:gd name="T95" fmla="*/ 572 h 1252"/>
                <a:gd name="T96" fmla="*/ 654 w 1389"/>
                <a:gd name="T97" fmla="*/ 542 h 1252"/>
                <a:gd name="T98" fmla="*/ 686 w 1389"/>
                <a:gd name="T99" fmla="*/ 521 h 1252"/>
                <a:gd name="T100" fmla="*/ 705 w 1389"/>
                <a:gd name="T101" fmla="*/ 503 h 1252"/>
                <a:gd name="T102" fmla="*/ 740 w 1389"/>
                <a:gd name="T103" fmla="*/ 472 h 1252"/>
                <a:gd name="T104" fmla="*/ 790 w 1389"/>
                <a:gd name="T105" fmla="*/ 423 h 1252"/>
                <a:gd name="T106" fmla="*/ 853 w 1389"/>
                <a:gd name="T107" fmla="*/ 354 h 1252"/>
                <a:gd name="T108" fmla="*/ 924 w 1389"/>
                <a:gd name="T109" fmla="*/ 261 h 1252"/>
                <a:gd name="T110" fmla="*/ 1001 w 1389"/>
                <a:gd name="T111" fmla="*/ 143 h 1252"/>
                <a:gd name="T112" fmla="*/ 1054 w 1389"/>
                <a:gd name="T113" fmla="*/ 71 h 1252"/>
                <a:gd name="T114" fmla="*/ 1113 w 1389"/>
                <a:gd name="T115" fmla="*/ 27 h 1252"/>
                <a:gd name="T116" fmla="*/ 1174 w 1389"/>
                <a:gd name="T117" fmla="*/ 5 h 1252"/>
                <a:gd name="T118" fmla="*/ 1233 w 1389"/>
                <a:gd name="T119" fmla="*/ 0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89" h="1252">
                  <a:moveTo>
                    <a:pt x="1233" y="0"/>
                  </a:moveTo>
                  <a:lnTo>
                    <a:pt x="1261" y="1"/>
                  </a:lnTo>
                  <a:lnTo>
                    <a:pt x="1287" y="5"/>
                  </a:lnTo>
                  <a:lnTo>
                    <a:pt x="1312" y="12"/>
                  </a:lnTo>
                  <a:lnTo>
                    <a:pt x="1334" y="18"/>
                  </a:lnTo>
                  <a:lnTo>
                    <a:pt x="1352" y="25"/>
                  </a:lnTo>
                  <a:lnTo>
                    <a:pt x="1368" y="31"/>
                  </a:lnTo>
                  <a:lnTo>
                    <a:pt x="1380" y="36"/>
                  </a:lnTo>
                  <a:lnTo>
                    <a:pt x="1386" y="40"/>
                  </a:lnTo>
                  <a:lnTo>
                    <a:pt x="1389" y="41"/>
                  </a:lnTo>
                  <a:lnTo>
                    <a:pt x="1387" y="44"/>
                  </a:lnTo>
                  <a:lnTo>
                    <a:pt x="1382" y="54"/>
                  </a:lnTo>
                  <a:lnTo>
                    <a:pt x="1374" y="69"/>
                  </a:lnTo>
                  <a:lnTo>
                    <a:pt x="1365" y="88"/>
                  </a:lnTo>
                  <a:lnTo>
                    <a:pt x="1354" y="111"/>
                  </a:lnTo>
                  <a:lnTo>
                    <a:pt x="1339" y="137"/>
                  </a:lnTo>
                  <a:lnTo>
                    <a:pt x="1324" y="166"/>
                  </a:lnTo>
                  <a:lnTo>
                    <a:pt x="1308" y="197"/>
                  </a:lnTo>
                  <a:lnTo>
                    <a:pt x="1290" y="228"/>
                  </a:lnTo>
                  <a:lnTo>
                    <a:pt x="1273" y="259"/>
                  </a:lnTo>
                  <a:lnTo>
                    <a:pt x="1255" y="289"/>
                  </a:lnTo>
                  <a:lnTo>
                    <a:pt x="1237" y="318"/>
                  </a:lnTo>
                  <a:lnTo>
                    <a:pt x="1220" y="345"/>
                  </a:lnTo>
                  <a:lnTo>
                    <a:pt x="1204" y="367"/>
                  </a:lnTo>
                  <a:lnTo>
                    <a:pt x="1187" y="395"/>
                  </a:lnTo>
                  <a:lnTo>
                    <a:pt x="1167" y="429"/>
                  </a:lnTo>
                  <a:lnTo>
                    <a:pt x="1143" y="467"/>
                  </a:lnTo>
                  <a:lnTo>
                    <a:pt x="1119" y="508"/>
                  </a:lnTo>
                  <a:lnTo>
                    <a:pt x="1091" y="552"/>
                  </a:lnTo>
                  <a:lnTo>
                    <a:pt x="1063" y="598"/>
                  </a:lnTo>
                  <a:lnTo>
                    <a:pt x="1034" y="644"/>
                  </a:lnTo>
                  <a:lnTo>
                    <a:pt x="1003" y="691"/>
                  </a:lnTo>
                  <a:lnTo>
                    <a:pt x="972" y="737"/>
                  </a:lnTo>
                  <a:lnTo>
                    <a:pt x="941" y="783"/>
                  </a:lnTo>
                  <a:lnTo>
                    <a:pt x="910" y="826"/>
                  </a:lnTo>
                  <a:lnTo>
                    <a:pt x="880" y="866"/>
                  </a:lnTo>
                  <a:lnTo>
                    <a:pt x="850" y="901"/>
                  </a:lnTo>
                  <a:lnTo>
                    <a:pt x="820" y="933"/>
                  </a:lnTo>
                  <a:lnTo>
                    <a:pt x="793" y="959"/>
                  </a:lnTo>
                  <a:lnTo>
                    <a:pt x="767" y="980"/>
                  </a:lnTo>
                  <a:lnTo>
                    <a:pt x="745" y="993"/>
                  </a:lnTo>
                  <a:lnTo>
                    <a:pt x="718" y="1007"/>
                  </a:lnTo>
                  <a:lnTo>
                    <a:pt x="685" y="1021"/>
                  </a:lnTo>
                  <a:lnTo>
                    <a:pt x="649" y="1037"/>
                  </a:lnTo>
                  <a:lnTo>
                    <a:pt x="609" y="1054"/>
                  </a:lnTo>
                  <a:lnTo>
                    <a:pt x="566" y="1071"/>
                  </a:lnTo>
                  <a:lnTo>
                    <a:pt x="520" y="1086"/>
                  </a:lnTo>
                  <a:lnTo>
                    <a:pt x="474" y="1103"/>
                  </a:lnTo>
                  <a:lnTo>
                    <a:pt x="426" y="1120"/>
                  </a:lnTo>
                  <a:lnTo>
                    <a:pt x="378" y="1135"/>
                  </a:lnTo>
                  <a:lnTo>
                    <a:pt x="330" y="1151"/>
                  </a:lnTo>
                  <a:lnTo>
                    <a:pt x="283" y="1166"/>
                  </a:lnTo>
                  <a:lnTo>
                    <a:pt x="237" y="1181"/>
                  </a:lnTo>
                  <a:lnTo>
                    <a:pt x="195" y="1194"/>
                  </a:lnTo>
                  <a:lnTo>
                    <a:pt x="154" y="1207"/>
                  </a:lnTo>
                  <a:lnTo>
                    <a:pt x="117" y="1218"/>
                  </a:lnTo>
                  <a:lnTo>
                    <a:pt x="84" y="1227"/>
                  </a:lnTo>
                  <a:lnTo>
                    <a:pt x="56" y="1236"/>
                  </a:lnTo>
                  <a:lnTo>
                    <a:pt x="32" y="1243"/>
                  </a:lnTo>
                  <a:lnTo>
                    <a:pt x="14" y="1248"/>
                  </a:lnTo>
                  <a:lnTo>
                    <a:pt x="4" y="1252"/>
                  </a:lnTo>
                  <a:lnTo>
                    <a:pt x="0" y="1252"/>
                  </a:lnTo>
                  <a:lnTo>
                    <a:pt x="1" y="1249"/>
                  </a:lnTo>
                  <a:lnTo>
                    <a:pt x="6" y="1242"/>
                  </a:lnTo>
                  <a:lnTo>
                    <a:pt x="14" y="1227"/>
                  </a:lnTo>
                  <a:lnTo>
                    <a:pt x="23" y="1209"/>
                  </a:lnTo>
                  <a:lnTo>
                    <a:pt x="36" y="1187"/>
                  </a:lnTo>
                  <a:lnTo>
                    <a:pt x="50" y="1163"/>
                  </a:lnTo>
                  <a:lnTo>
                    <a:pt x="66" y="1134"/>
                  </a:lnTo>
                  <a:lnTo>
                    <a:pt x="83" y="1104"/>
                  </a:lnTo>
                  <a:lnTo>
                    <a:pt x="101" y="1072"/>
                  </a:lnTo>
                  <a:lnTo>
                    <a:pt x="121" y="1038"/>
                  </a:lnTo>
                  <a:lnTo>
                    <a:pt x="140" y="1004"/>
                  </a:lnTo>
                  <a:lnTo>
                    <a:pt x="159" y="969"/>
                  </a:lnTo>
                  <a:lnTo>
                    <a:pt x="179" y="936"/>
                  </a:lnTo>
                  <a:lnTo>
                    <a:pt x="198" y="903"/>
                  </a:lnTo>
                  <a:lnTo>
                    <a:pt x="217" y="872"/>
                  </a:lnTo>
                  <a:lnTo>
                    <a:pt x="233" y="844"/>
                  </a:lnTo>
                  <a:lnTo>
                    <a:pt x="250" y="817"/>
                  </a:lnTo>
                  <a:lnTo>
                    <a:pt x="265" y="793"/>
                  </a:lnTo>
                  <a:lnTo>
                    <a:pt x="278" y="774"/>
                  </a:lnTo>
                  <a:lnTo>
                    <a:pt x="288" y="758"/>
                  </a:lnTo>
                  <a:lnTo>
                    <a:pt x="296" y="748"/>
                  </a:lnTo>
                  <a:lnTo>
                    <a:pt x="301" y="743"/>
                  </a:lnTo>
                  <a:lnTo>
                    <a:pt x="309" y="739"/>
                  </a:lnTo>
                  <a:lnTo>
                    <a:pt x="322" y="731"/>
                  </a:lnTo>
                  <a:lnTo>
                    <a:pt x="340" y="721"/>
                  </a:lnTo>
                  <a:lnTo>
                    <a:pt x="363" y="708"/>
                  </a:lnTo>
                  <a:lnTo>
                    <a:pt x="389" y="693"/>
                  </a:lnTo>
                  <a:lnTo>
                    <a:pt x="418" y="678"/>
                  </a:lnTo>
                  <a:lnTo>
                    <a:pt x="449" y="660"/>
                  </a:lnTo>
                  <a:lnTo>
                    <a:pt x="480" y="643"/>
                  </a:lnTo>
                  <a:lnTo>
                    <a:pt x="513" y="625"/>
                  </a:lnTo>
                  <a:lnTo>
                    <a:pt x="545" y="607"/>
                  </a:lnTo>
                  <a:lnTo>
                    <a:pt x="576" y="588"/>
                  </a:lnTo>
                  <a:lnTo>
                    <a:pt x="605" y="572"/>
                  </a:lnTo>
                  <a:lnTo>
                    <a:pt x="631" y="556"/>
                  </a:lnTo>
                  <a:lnTo>
                    <a:pt x="654" y="542"/>
                  </a:lnTo>
                  <a:lnTo>
                    <a:pt x="672" y="530"/>
                  </a:lnTo>
                  <a:lnTo>
                    <a:pt x="686" y="521"/>
                  </a:lnTo>
                  <a:lnTo>
                    <a:pt x="694" y="513"/>
                  </a:lnTo>
                  <a:lnTo>
                    <a:pt x="705" y="503"/>
                  </a:lnTo>
                  <a:lnTo>
                    <a:pt x="720" y="490"/>
                  </a:lnTo>
                  <a:lnTo>
                    <a:pt x="740" y="472"/>
                  </a:lnTo>
                  <a:lnTo>
                    <a:pt x="763" y="450"/>
                  </a:lnTo>
                  <a:lnTo>
                    <a:pt x="790" y="423"/>
                  </a:lnTo>
                  <a:lnTo>
                    <a:pt x="820" y="391"/>
                  </a:lnTo>
                  <a:lnTo>
                    <a:pt x="853" y="354"/>
                  </a:lnTo>
                  <a:lnTo>
                    <a:pt x="888" y="310"/>
                  </a:lnTo>
                  <a:lnTo>
                    <a:pt x="924" y="261"/>
                  </a:lnTo>
                  <a:lnTo>
                    <a:pt x="962" y="205"/>
                  </a:lnTo>
                  <a:lnTo>
                    <a:pt x="1001" y="143"/>
                  </a:lnTo>
                  <a:lnTo>
                    <a:pt x="1027" y="104"/>
                  </a:lnTo>
                  <a:lnTo>
                    <a:pt x="1054" y="71"/>
                  </a:lnTo>
                  <a:lnTo>
                    <a:pt x="1084" y="47"/>
                  </a:lnTo>
                  <a:lnTo>
                    <a:pt x="1113" y="27"/>
                  </a:lnTo>
                  <a:lnTo>
                    <a:pt x="1143" y="14"/>
                  </a:lnTo>
                  <a:lnTo>
                    <a:pt x="1174" y="5"/>
                  </a:lnTo>
                  <a:lnTo>
                    <a:pt x="1204" y="1"/>
                  </a:lnTo>
                  <a:lnTo>
                    <a:pt x="1233"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9" name="Freeform 8"/>
            <p:cNvSpPr>
              <a:spLocks/>
            </p:cNvSpPr>
            <p:nvPr/>
          </p:nvSpPr>
          <p:spPr bwMode="auto">
            <a:xfrm>
              <a:off x="9221788" y="4067175"/>
              <a:ext cx="214313" cy="365125"/>
            </a:xfrm>
            <a:custGeom>
              <a:avLst/>
              <a:gdLst>
                <a:gd name="T0" fmla="*/ 135 w 135"/>
                <a:gd name="T1" fmla="*/ 0 h 230"/>
                <a:gd name="T2" fmla="*/ 11 w 135"/>
                <a:gd name="T3" fmla="*/ 230 h 230"/>
                <a:gd name="T4" fmla="*/ 10 w 135"/>
                <a:gd name="T5" fmla="*/ 227 h 230"/>
                <a:gd name="T6" fmla="*/ 6 w 135"/>
                <a:gd name="T7" fmla="*/ 218 h 230"/>
                <a:gd name="T8" fmla="*/ 2 w 135"/>
                <a:gd name="T9" fmla="*/ 204 h 230"/>
                <a:gd name="T10" fmla="*/ 0 w 135"/>
                <a:gd name="T11" fmla="*/ 186 h 230"/>
                <a:gd name="T12" fmla="*/ 0 w 135"/>
                <a:gd name="T13" fmla="*/ 164 h 230"/>
                <a:gd name="T14" fmla="*/ 2 w 135"/>
                <a:gd name="T15" fmla="*/ 140 h 230"/>
                <a:gd name="T16" fmla="*/ 11 w 135"/>
                <a:gd name="T17" fmla="*/ 113 h 230"/>
                <a:gd name="T18" fmla="*/ 20 w 135"/>
                <a:gd name="T19" fmla="*/ 94 h 230"/>
                <a:gd name="T20" fmla="*/ 28 w 135"/>
                <a:gd name="T21" fmla="*/ 74 h 230"/>
                <a:gd name="T22" fmla="*/ 36 w 135"/>
                <a:gd name="T23" fmla="*/ 56 h 230"/>
                <a:gd name="T24" fmla="*/ 45 w 135"/>
                <a:gd name="T25" fmla="*/ 41 h 230"/>
                <a:gd name="T26" fmla="*/ 55 w 135"/>
                <a:gd name="T27" fmla="*/ 28 h 230"/>
                <a:gd name="T28" fmla="*/ 68 w 135"/>
                <a:gd name="T29" fmla="*/ 16 h 230"/>
                <a:gd name="T30" fmla="*/ 87 w 135"/>
                <a:gd name="T31" fmla="*/ 8 h 230"/>
                <a:gd name="T32" fmla="*/ 107 w 135"/>
                <a:gd name="T33" fmla="*/ 2 h 230"/>
                <a:gd name="T34" fmla="*/ 135 w 135"/>
                <a:gd name="T35"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5" h="230">
                  <a:moveTo>
                    <a:pt x="135" y="0"/>
                  </a:moveTo>
                  <a:lnTo>
                    <a:pt x="11" y="230"/>
                  </a:lnTo>
                  <a:lnTo>
                    <a:pt x="10" y="227"/>
                  </a:lnTo>
                  <a:lnTo>
                    <a:pt x="6" y="218"/>
                  </a:lnTo>
                  <a:lnTo>
                    <a:pt x="2" y="204"/>
                  </a:lnTo>
                  <a:lnTo>
                    <a:pt x="0" y="186"/>
                  </a:lnTo>
                  <a:lnTo>
                    <a:pt x="0" y="164"/>
                  </a:lnTo>
                  <a:lnTo>
                    <a:pt x="2" y="140"/>
                  </a:lnTo>
                  <a:lnTo>
                    <a:pt x="11" y="113"/>
                  </a:lnTo>
                  <a:lnTo>
                    <a:pt x="20" y="94"/>
                  </a:lnTo>
                  <a:lnTo>
                    <a:pt x="28" y="74"/>
                  </a:lnTo>
                  <a:lnTo>
                    <a:pt x="36" y="56"/>
                  </a:lnTo>
                  <a:lnTo>
                    <a:pt x="45" y="41"/>
                  </a:lnTo>
                  <a:lnTo>
                    <a:pt x="55" y="28"/>
                  </a:lnTo>
                  <a:lnTo>
                    <a:pt x="68" y="16"/>
                  </a:lnTo>
                  <a:lnTo>
                    <a:pt x="87" y="8"/>
                  </a:lnTo>
                  <a:lnTo>
                    <a:pt x="107" y="2"/>
                  </a:lnTo>
                  <a:lnTo>
                    <a:pt x="135" y="0"/>
                  </a:lnTo>
                  <a:close/>
                </a:path>
              </a:pathLst>
            </a:custGeom>
            <a:solidFill>
              <a:schemeClr val="bg1">
                <a:lumMod val="9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0" name="Freeform 9"/>
            <p:cNvSpPr>
              <a:spLocks/>
            </p:cNvSpPr>
            <p:nvPr/>
          </p:nvSpPr>
          <p:spPr bwMode="auto">
            <a:xfrm>
              <a:off x="2695575" y="4357688"/>
              <a:ext cx="6792913" cy="2500312"/>
            </a:xfrm>
            <a:custGeom>
              <a:avLst/>
              <a:gdLst>
                <a:gd name="T0" fmla="*/ 4199 w 4279"/>
                <a:gd name="T1" fmla="*/ 29 h 1575"/>
                <a:gd name="T2" fmla="*/ 4111 w 4279"/>
                <a:gd name="T3" fmla="*/ 269 h 1575"/>
                <a:gd name="T4" fmla="*/ 4055 w 4279"/>
                <a:gd name="T5" fmla="*/ 314 h 1575"/>
                <a:gd name="T6" fmla="*/ 3946 w 4279"/>
                <a:gd name="T7" fmla="*/ 403 h 1575"/>
                <a:gd name="T8" fmla="*/ 3815 w 4279"/>
                <a:gd name="T9" fmla="*/ 515 h 1575"/>
                <a:gd name="T10" fmla="*/ 3689 w 4279"/>
                <a:gd name="T11" fmla="*/ 626 h 1575"/>
                <a:gd name="T12" fmla="*/ 3625 w 4279"/>
                <a:gd name="T13" fmla="*/ 681 h 1575"/>
                <a:gd name="T14" fmla="*/ 3538 w 4279"/>
                <a:gd name="T15" fmla="*/ 725 h 1575"/>
                <a:gd name="T16" fmla="*/ 3398 w 4279"/>
                <a:gd name="T17" fmla="*/ 795 h 1575"/>
                <a:gd name="T18" fmla="*/ 3238 w 4279"/>
                <a:gd name="T19" fmla="*/ 874 h 1575"/>
                <a:gd name="T20" fmla="*/ 3094 w 4279"/>
                <a:gd name="T21" fmla="*/ 945 h 1575"/>
                <a:gd name="T22" fmla="*/ 2998 w 4279"/>
                <a:gd name="T23" fmla="*/ 988 h 1575"/>
                <a:gd name="T24" fmla="*/ 2823 w 4279"/>
                <a:gd name="T25" fmla="*/ 1076 h 1575"/>
                <a:gd name="T26" fmla="*/ 2591 w 4279"/>
                <a:gd name="T27" fmla="*/ 1160 h 1575"/>
                <a:gd name="T28" fmla="*/ 2399 w 4279"/>
                <a:gd name="T29" fmla="*/ 1169 h 1575"/>
                <a:gd name="T30" fmla="*/ 2181 w 4279"/>
                <a:gd name="T31" fmla="*/ 1145 h 1575"/>
                <a:gd name="T32" fmla="*/ 1907 w 4279"/>
                <a:gd name="T33" fmla="*/ 1119 h 1575"/>
                <a:gd name="T34" fmla="*/ 1639 w 4279"/>
                <a:gd name="T35" fmla="*/ 1132 h 1575"/>
                <a:gd name="T36" fmla="*/ 1359 w 4279"/>
                <a:gd name="T37" fmla="*/ 1222 h 1575"/>
                <a:gd name="T38" fmla="*/ 1142 w 4279"/>
                <a:gd name="T39" fmla="*/ 1365 h 1575"/>
                <a:gd name="T40" fmla="*/ 1002 w 4279"/>
                <a:gd name="T41" fmla="*/ 1575 h 1575"/>
                <a:gd name="T42" fmla="*/ 16 w 4279"/>
                <a:gd name="T43" fmla="*/ 1550 h 1575"/>
                <a:gd name="T44" fmla="*/ 75 w 4279"/>
                <a:gd name="T45" fmla="*/ 1453 h 1575"/>
                <a:gd name="T46" fmla="*/ 165 w 4279"/>
                <a:gd name="T47" fmla="*/ 1307 h 1575"/>
                <a:gd name="T48" fmla="*/ 267 w 4279"/>
                <a:gd name="T49" fmla="*/ 1140 h 1575"/>
                <a:gd name="T50" fmla="*/ 367 w 4279"/>
                <a:gd name="T51" fmla="*/ 979 h 1575"/>
                <a:gd name="T52" fmla="*/ 447 w 4279"/>
                <a:gd name="T53" fmla="*/ 850 h 1575"/>
                <a:gd name="T54" fmla="*/ 498 w 4279"/>
                <a:gd name="T55" fmla="*/ 769 h 1575"/>
                <a:gd name="T56" fmla="*/ 580 w 4279"/>
                <a:gd name="T57" fmla="*/ 647 h 1575"/>
                <a:gd name="T58" fmla="*/ 668 w 4279"/>
                <a:gd name="T59" fmla="*/ 517 h 1575"/>
                <a:gd name="T60" fmla="*/ 735 w 4279"/>
                <a:gd name="T61" fmla="*/ 423 h 1575"/>
                <a:gd name="T62" fmla="*/ 794 w 4279"/>
                <a:gd name="T63" fmla="*/ 359 h 1575"/>
                <a:gd name="T64" fmla="*/ 915 w 4279"/>
                <a:gd name="T65" fmla="*/ 284 h 1575"/>
                <a:gd name="T66" fmla="*/ 1097 w 4279"/>
                <a:gd name="T67" fmla="*/ 227 h 1575"/>
                <a:gd name="T68" fmla="*/ 1334 w 4279"/>
                <a:gd name="T69" fmla="*/ 218 h 1575"/>
                <a:gd name="T70" fmla="*/ 1625 w 4279"/>
                <a:gd name="T71" fmla="*/ 279 h 1575"/>
                <a:gd name="T72" fmla="*/ 1852 w 4279"/>
                <a:gd name="T73" fmla="*/ 344 h 1575"/>
                <a:gd name="T74" fmla="*/ 2026 w 4279"/>
                <a:gd name="T75" fmla="*/ 372 h 1575"/>
                <a:gd name="T76" fmla="*/ 2204 w 4279"/>
                <a:gd name="T77" fmla="*/ 342 h 1575"/>
                <a:gd name="T78" fmla="*/ 2423 w 4279"/>
                <a:gd name="T79" fmla="*/ 253 h 1575"/>
                <a:gd name="T80" fmla="*/ 2622 w 4279"/>
                <a:gd name="T81" fmla="*/ 179 h 1575"/>
                <a:gd name="T82" fmla="*/ 2796 w 4279"/>
                <a:gd name="T83" fmla="*/ 166 h 1575"/>
                <a:gd name="T84" fmla="*/ 2910 w 4279"/>
                <a:gd name="T85" fmla="*/ 221 h 1575"/>
                <a:gd name="T86" fmla="*/ 2941 w 4279"/>
                <a:gd name="T87" fmla="*/ 261 h 1575"/>
                <a:gd name="T88" fmla="*/ 2966 w 4279"/>
                <a:gd name="T89" fmla="*/ 336 h 1575"/>
                <a:gd name="T90" fmla="*/ 2932 w 4279"/>
                <a:gd name="T91" fmla="*/ 421 h 1575"/>
                <a:gd name="T92" fmla="*/ 2833 w 4279"/>
                <a:gd name="T93" fmla="*/ 495 h 1575"/>
                <a:gd name="T94" fmla="*/ 2791 w 4279"/>
                <a:gd name="T95" fmla="*/ 525 h 1575"/>
                <a:gd name="T96" fmla="*/ 2787 w 4279"/>
                <a:gd name="T97" fmla="*/ 529 h 1575"/>
                <a:gd name="T98" fmla="*/ 2866 w 4279"/>
                <a:gd name="T99" fmla="*/ 543 h 1575"/>
                <a:gd name="T100" fmla="*/ 2967 w 4279"/>
                <a:gd name="T101" fmla="*/ 590 h 1575"/>
                <a:gd name="T102" fmla="*/ 3005 w 4279"/>
                <a:gd name="T103" fmla="*/ 561 h 1575"/>
                <a:gd name="T104" fmla="*/ 3105 w 4279"/>
                <a:gd name="T105" fmla="*/ 503 h 1575"/>
                <a:gd name="T106" fmla="*/ 3251 w 4279"/>
                <a:gd name="T107" fmla="*/ 462 h 1575"/>
                <a:gd name="T108" fmla="*/ 3318 w 4279"/>
                <a:gd name="T109" fmla="*/ 443 h 1575"/>
                <a:gd name="T110" fmla="*/ 3407 w 4279"/>
                <a:gd name="T111" fmla="*/ 393 h 1575"/>
                <a:gd name="T112" fmla="*/ 3525 w 4279"/>
                <a:gd name="T113" fmla="*/ 326 h 1575"/>
                <a:gd name="T114" fmla="*/ 3630 w 4279"/>
                <a:gd name="T115" fmla="*/ 266 h 1575"/>
                <a:gd name="T116" fmla="*/ 3713 w 4279"/>
                <a:gd name="T117" fmla="*/ 199 h 1575"/>
                <a:gd name="T118" fmla="*/ 3824 w 4279"/>
                <a:gd name="T119" fmla="*/ 104 h 1575"/>
                <a:gd name="T120" fmla="*/ 3959 w 4279"/>
                <a:gd name="T121" fmla="*/ 24 h 1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279" h="1575">
                  <a:moveTo>
                    <a:pt x="4073" y="0"/>
                  </a:moveTo>
                  <a:lnTo>
                    <a:pt x="4115" y="4"/>
                  </a:lnTo>
                  <a:lnTo>
                    <a:pt x="4156" y="13"/>
                  </a:lnTo>
                  <a:lnTo>
                    <a:pt x="4199" y="29"/>
                  </a:lnTo>
                  <a:lnTo>
                    <a:pt x="4242" y="53"/>
                  </a:lnTo>
                  <a:lnTo>
                    <a:pt x="4279" y="83"/>
                  </a:lnTo>
                  <a:lnTo>
                    <a:pt x="4113" y="266"/>
                  </a:lnTo>
                  <a:lnTo>
                    <a:pt x="4111" y="269"/>
                  </a:lnTo>
                  <a:lnTo>
                    <a:pt x="4103" y="274"/>
                  </a:lnTo>
                  <a:lnTo>
                    <a:pt x="4091" y="284"/>
                  </a:lnTo>
                  <a:lnTo>
                    <a:pt x="4074" y="298"/>
                  </a:lnTo>
                  <a:lnTo>
                    <a:pt x="4055" y="314"/>
                  </a:lnTo>
                  <a:lnTo>
                    <a:pt x="4031" y="333"/>
                  </a:lnTo>
                  <a:lnTo>
                    <a:pt x="4004" y="355"/>
                  </a:lnTo>
                  <a:lnTo>
                    <a:pt x="3976" y="379"/>
                  </a:lnTo>
                  <a:lnTo>
                    <a:pt x="3946" y="403"/>
                  </a:lnTo>
                  <a:lnTo>
                    <a:pt x="3913" y="431"/>
                  </a:lnTo>
                  <a:lnTo>
                    <a:pt x="3881" y="458"/>
                  </a:lnTo>
                  <a:lnTo>
                    <a:pt x="3847" y="486"/>
                  </a:lnTo>
                  <a:lnTo>
                    <a:pt x="3815" y="515"/>
                  </a:lnTo>
                  <a:lnTo>
                    <a:pt x="3781" y="543"/>
                  </a:lnTo>
                  <a:lnTo>
                    <a:pt x="3749" y="572"/>
                  </a:lnTo>
                  <a:lnTo>
                    <a:pt x="3719" y="599"/>
                  </a:lnTo>
                  <a:lnTo>
                    <a:pt x="3689" y="626"/>
                  </a:lnTo>
                  <a:lnTo>
                    <a:pt x="3662" y="651"/>
                  </a:lnTo>
                  <a:lnTo>
                    <a:pt x="3637" y="674"/>
                  </a:lnTo>
                  <a:lnTo>
                    <a:pt x="3634" y="676"/>
                  </a:lnTo>
                  <a:lnTo>
                    <a:pt x="3625" y="681"/>
                  </a:lnTo>
                  <a:lnTo>
                    <a:pt x="3610" y="688"/>
                  </a:lnTo>
                  <a:lnTo>
                    <a:pt x="3590" y="698"/>
                  </a:lnTo>
                  <a:lnTo>
                    <a:pt x="3567" y="710"/>
                  </a:lnTo>
                  <a:lnTo>
                    <a:pt x="3538" y="725"/>
                  </a:lnTo>
                  <a:lnTo>
                    <a:pt x="3507" y="740"/>
                  </a:lnTo>
                  <a:lnTo>
                    <a:pt x="3472" y="757"/>
                  </a:lnTo>
                  <a:lnTo>
                    <a:pt x="3436" y="775"/>
                  </a:lnTo>
                  <a:lnTo>
                    <a:pt x="3398" y="795"/>
                  </a:lnTo>
                  <a:lnTo>
                    <a:pt x="3359" y="814"/>
                  </a:lnTo>
                  <a:lnTo>
                    <a:pt x="3319" y="835"/>
                  </a:lnTo>
                  <a:lnTo>
                    <a:pt x="3279" y="854"/>
                  </a:lnTo>
                  <a:lnTo>
                    <a:pt x="3238" y="874"/>
                  </a:lnTo>
                  <a:lnTo>
                    <a:pt x="3199" y="893"/>
                  </a:lnTo>
                  <a:lnTo>
                    <a:pt x="3162" y="911"/>
                  </a:lnTo>
                  <a:lnTo>
                    <a:pt x="3127" y="930"/>
                  </a:lnTo>
                  <a:lnTo>
                    <a:pt x="3094" y="945"/>
                  </a:lnTo>
                  <a:lnTo>
                    <a:pt x="3065" y="959"/>
                  </a:lnTo>
                  <a:lnTo>
                    <a:pt x="3039" y="971"/>
                  </a:lnTo>
                  <a:lnTo>
                    <a:pt x="3016" y="980"/>
                  </a:lnTo>
                  <a:lnTo>
                    <a:pt x="2998" y="988"/>
                  </a:lnTo>
                  <a:lnTo>
                    <a:pt x="2961" y="1005"/>
                  </a:lnTo>
                  <a:lnTo>
                    <a:pt x="2918" y="1027"/>
                  </a:lnTo>
                  <a:lnTo>
                    <a:pt x="2872" y="1050"/>
                  </a:lnTo>
                  <a:lnTo>
                    <a:pt x="2823" y="1076"/>
                  </a:lnTo>
                  <a:lnTo>
                    <a:pt x="2770" y="1101"/>
                  </a:lnTo>
                  <a:lnTo>
                    <a:pt x="2713" y="1124"/>
                  </a:lnTo>
                  <a:lnTo>
                    <a:pt x="2653" y="1145"/>
                  </a:lnTo>
                  <a:lnTo>
                    <a:pt x="2591" y="1160"/>
                  </a:lnTo>
                  <a:lnTo>
                    <a:pt x="2526" y="1171"/>
                  </a:lnTo>
                  <a:lnTo>
                    <a:pt x="2488" y="1172"/>
                  </a:lnTo>
                  <a:lnTo>
                    <a:pt x="2445" y="1172"/>
                  </a:lnTo>
                  <a:lnTo>
                    <a:pt x="2399" y="1169"/>
                  </a:lnTo>
                  <a:lnTo>
                    <a:pt x="2349" y="1164"/>
                  </a:lnTo>
                  <a:lnTo>
                    <a:pt x="2295" y="1159"/>
                  </a:lnTo>
                  <a:lnTo>
                    <a:pt x="2239" y="1151"/>
                  </a:lnTo>
                  <a:lnTo>
                    <a:pt x="2181" y="1145"/>
                  </a:lnTo>
                  <a:lnTo>
                    <a:pt x="2113" y="1137"/>
                  </a:lnTo>
                  <a:lnTo>
                    <a:pt x="2046" y="1129"/>
                  </a:lnTo>
                  <a:lnTo>
                    <a:pt x="1976" y="1123"/>
                  </a:lnTo>
                  <a:lnTo>
                    <a:pt x="1907" y="1119"/>
                  </a:lnTo>
                  <a:lnTo>
                    <a:pt x="1837" y="1116"/>
                  </a:lnTo>
                  <a:lnTo>
                    <a:pt x="1769" y="1117"/>
                  </a:lnTo>
                  <a:lnTo>
                    <a:pt x="1703" y="1123"/>
                  </a:lnTo>
                  <a:lnTo>
                    <a:pt x="1639" y="1132"/>
                  </a:lnTo>
                  <a:lnTo>
                    <a:pt x="1578" y="1146"/>
                  </a:lnTo>
                  <a:lnTo>
                    <a:pt x="1499" y="1169"/>
                  </a:lnTo>
                  <a:lnTo>
                    <a:pt x="1426" y="1195"/>
                  </a:lnTo>
                  <a:lnTo>
                    <a:pt x="1359" y="1222"/>
                  </a:lnTo>
                  <a:lnTo>
                    <a:pt x="1297" y="1254"/>
                  </a:lnTo>
                  <a:lnTo>
                    <a:pt x="1240" y="1287"/>
                  </a:lnTo>
                  <a:lnTo>
                    <a:pt x="1189" y="1324"/>
                  </a:lnTo>
                  <a:lnTo>
                    <a:pt x="1142" y="1365"/>
                  </a:lnTo>
                  <a:lnTo>
                    <a:pt x="1101" y="1409"/>
                  </a:lnTo>
                  <a:lnTo>
                    <a:pt x="1063" y="1460"/>
                  </a:lnTo>
                  <a:lnTo>
                    <a:pt x="1031" y="1514"/>
                  </a:lnTo>
                  <a:lnTo>
                    <a:pt x="1002" y="1575"/>
                  </a:lnTo>
                  <a:lnTo>
                    <a:pt x="0" y="1575"/>
                  </a:lnTo>
                  <a:lnTo>
                    <a:pt x="1" y="1572"/>
                  </a:lnTo>
                  <a:lnTo>
                    <a:pt x="6" y="1563"/>
                  </a:lnTo>
                  <a:lnTo>
                    <a:pt x="16" y="1550"/>
                  </a:lnTo>
                  <a:lnTo>
                    <a:pt x="27" y="1532"/>
                  </a:lnTo>
                  <a:lnTo>
                    <a:pt x="40" y="1509"/>
                  </a:lnTo>
                  <a:lnTo>
                    <a:pt x="57" y="1483"/>
                  </a:lnTo>
                  <a:lnTo>
                    <a:pt x="75" y="1453"/>
                  </a:lnTo>
                  <a:lnTo>
                    <a:pt x="96" y="1419"/>
                  </a:lnTo>
                  <a:lnTo>
                    <a:pt x="117" y="1384"/>
                  </a:lnTo>
                  <a:lnTo>
                    <a:pt x="140" y="1346"/>
                  </a:lnTo>
                  <a:lnTo>
                    <a:pt x="165" y="1307"/>
                  </a:lnTo>
                  <a:lnTo>
                    <a:pt x="190" y="1265"/>
                  </a:lnTo>
                  <a:lnTo>
                    <a:pt x="215" y="1224"/>
                  </a:lnTo>
                  <a:lnTo>
                    <a:pt x="241" y="1182"/>
                  </a:lnTo>
                  <a:lnTo>
                    <a:pt x="267" y="1140"/>
                  </a:lnTo>
                  <a:lnTo>
                    <a:pt x="293" y="1098"/>
                  </a:lnTo>
                  <a:lnTo>
                    <a:pt x="319" y="1057"/>
                  </a:lnTo>
                  <a:lnTo>
                    <a:pt x="344" y="1016"/>
                  </a:lnTo>
                  <a:lnTo>
                    <a:pt x="367" y="979"/>
                  </a:lnTo>
                  <a:lnTo>
                    <a:pt x="389" y="942"/>
                  </a:lnTo>
                  <a:lnTo>
                    <a:pt x="410" y="909"/>
                  </a:lnTo>
                  <a:lnTo>
                    <a:pt x="430" y="878"/>
                  </a:lnTo>
                  <a:lnTo>
                    <a:pt x="447" y="850"/>
                  </a:lnTo>
                  <a:lnTo>
                    <a:pt x="461" y="827"/>
                  </a:lnTo>
                  <a:lnTo>
                    <a:pt x="472" y="808"/>
                  </a:lnTo>
                  <a:lnTo>
                    <a:pt x="482" y="793"/>
                  </a:lnTo>
                  <a:lnTo>
                    <a:pt x="498" y="769"/>
                  </a:lnTo>
                  <a:lnTo>
                    <a:pt x="517" y="742"/>
                  </a:lnTo>
                  <a:lnTo>
                    <a:pt x="536" y="712"/>
                  </a:lnTo>
                  <a:lnTo>
                    <a:pt x="557" y="679"/>
                  </a:lnTo>
                  <a:lnTo>
                    <a:pt x="580" y="647"/>
                  </a:lnTo>
                  <a:lnTo>
                    <a:pt x="602" y="613"/>
                  </a:lnTo>
                  <a:lnTo>
                    <a:pt x="626" y="581"/>
                  </a:lnTo>
                  <a:lnTo>
                    <a:pt x="648" y="548"/>
                  </a:lnTo>
                  <a:lnTo>
                    <a:pt x="668" y="517"/>
                  </a:lnTo>
                  <a:lnTo>
                    <a:pt x="688" y="489"/>
                  </a:lnTo>
                  <a:lnTo>
                    <a:pt x="706" y="463"/>
                  </a:lnTo>
                  <a:lnTo>
                    <a:pt x="722" y="441"/>
                  </a:lnTo>
                  <a:lnTo>
                    <a:pt x="735" y="423"/>
                  </a:lnTo>
                  <a:lnTo>
                    <a:pt x="745" y="410"/>
                  </a:lnTo>
                  <a:lnTo>
                    <a:pt x="757" y="394"/>
                  </a:lnTo>
                  <a:lnTo>
                    <a:pt x="774" y="377"/>
                  </a:lnTo>
                  <a:lnTo>
                    <a:pt x="794" y="359"/>
                  </a:lnTo>
                  <a:lnTo>
                    <a:pt x="819" y="341"/>
                  </a:lnTo>
                  <a:lnTo>
                    <a:pt x="848" y="322"/>
                  </a:lnTo>
                  <a:lnTo>
                    <a:pt x="880" y="302"/>
                  </a:lnTo>
                  <a:lnTo>
                    <a:pt x="915" y="284"/>
                  </a:lnTo>
                  <a:lnTo>
                    <a:pt x="955" y="267"/>
                  </a:lnTo>
                  <a:lnTo>
                    <a:pt x="998" y="252"/>
                  </a:lnTo>
                  <a:lnTo>
                    <a:pt x="1045" y="239"/>
                  </a:lnTo>
                  <a:lnTo>
                    <a:pt x="1097" y="227"/>
                  </a:lnTo>
                  <a:lnTo>
                    <a:pt x="1150" y="219"/>
                  </a:lnTo>
                  <a:lnTo>
                    <a:pt x="1208" y="215"/>
                  </a:lnTo>
                  <a:lnTo>
                    <a:pt x="1269" y="214"/>
                  </a:lnTo>
                  <a:lnTo>
                    <a:pt x="1334" y="218"/>
                  </a:lnTo>
                  <a:lnTo>
                    <a:pt x="1403" y="227"/>
                  </a:lnTo>
                  <a:lnTo>
                    <a:pt x="1474" y="241"/>
                  </a:lnTo>
                  <a:lnTo>
                    <a:pt x="1554" y="261"/>
                  </a:lnTo>
                  <a:lnTo>
                    <a:pt x="1625" y="279"/>
                  </a:lnTo>
                  <a:lnTo>
                    <a:pt x="1690" y="297"/>
                  </a:lnTo>
                  <a:lnTo>
                    <a:pt x="1748" y="314"/>
                  </a:lnTo>
                  <a:lnTo>
                    <a:pt x="1802" y="329"/>
                  </a:lnTo>
                  <a:lnTo>
                    <a:pt x="1852" y="344"/>
                  </a:lnTo>
                  <a:lnTo>
                    <a:pt x="1898" y="354"/>
                  </a:lnTo>
                  <a:lnTo>
                    <a:pt x="1942" y="363"/>
                  </a:lnTo>
                  <a:lnTo>
                    <a:pt x="1983" y="370"/>
                  </a:lnTo>
                  <a:lnTo>
                    <a:pt x="2026" y="372"/>
                  </a:lnTo>
                  <a:lnTo>
                    <a:pt x="2068" y="371"/>
                  </a:lnTo>
                  <a:lnTo>
                    <a:pt x="2110" y="366"/>
                  </a:lnTo>
                  <a:lnTo>
                    <a:pt x="2156" y="357"/>
                  </a:lnTo>
                  <a:lnTo>
                    <a:pt x="2204" y="342"/>
                  </a:lnTo>
                  <a:lnTo>
                    <a:pt x="2256" y="323"/>
                  </a:lnTo>
                  <a:lnTo>
                    <a:pt x="2314" y="300"/>
                  </a:lnTo>
                  <a:lnTo>
                    <a:pt x="2369" y="276"/>
                  </a:lnTo>
                  <a:lnTo>
                    <a:pt x="2423" y="253"/>
                  </a:lnTo>
                  <a:lnTo>
                    <a:pt x="2475" y="231"/>
                  </a:lnTo>
                  <a:lnTo>
                    <a:pt x="2526" y="211"/>
                  </a:lnTo>
                  <a:lnTo>
                    <a:pt x="2575" y="193"/>
                  </a:lnTo>
                  <a:lnTo>
                    <a:pt x="2622" y="179"/>
                  </a:lnTo>
                  <a:lnTo>
                    <a:pt x="2667" y="169"/>
                  </a:lnTo>
                  <a:lnTo>
                    <a:pt x="2711" y="162"/>
                  </a:lnTo>
                  <a:lnTo>
                    <a:pt x="2754" y="161"/>
                  </a:lnTo>
                  <a:lnTo>
                    <a:pt x="2796" y="166"/>
                  </a:lnTo>
                  <a:lnTo>
                    <a:pt x="2835" y="176"/>
                  </a:lnTo>
                  <a:lnTo>
                    <a:pt x="2872" y="193"/>
                  </a:lnTo>
                  <a:lnTo>
                    <a:pt x="2909" y="219"/>
                  </a:lnTo>
                  <a:lnTo>
                    <a:pt x="2910" y="221"/>
                  </a:lnTo>
                  <a:lnTo>
                    <a:pt x="2915" y="226"/>
                  </a:lnTo>
                  <a:lnTo>
                    <a:pt x="2923" y="235"/>
                  </a:lnTo>
                  <a:lnTo>
                    <a:pt x="2931" y="246"/>
                  </a:lnTo>
                  <a:lnTo>
                    <a:pt x="2941" y="261"/>
                  </a:lnTo>
                  <a:lnTo>
                    <a:pt x="2950" y="278"/>
                  </a:lnTo>
                  <a:lnTo>
                    <a:pt x="2958" y="296"/>
                  </a:lnTo>
                  <a:lnTo>
                    <a:pt x="2963" y="315"/>
                  </a:lnTo>
                  <a:lnTo>
                    <a:pt x="2966" y="336"/>
                  </a:lnTo>
                  <a:lnTo>
                    <a:pt x="2966" y="357"/>
                  </a:lnTo>
                  <a:lnTo>
                    <a:pt x="2961" y="379"/>
                  </a:lnTo>
                  <a:lnTo>
                    <a:pt x="2950" y="401"/>
                  </a:lnTo>
                  <a:lnTo>
                    <a:pt x="2932" y="421"/>
                  </a:lnTo>
                  <a:lnTo>
                    <a:pt x="2909" y="442"/>
                  </a:lnTo>
                  <a:lnTo>
                    <a:pt x="2879" y="464"/>
                  </a:lnTo>
                  <a:lnTo>
                    <a:pt x="2854" y="481"/>
                  </a:lnTo>
                  <a:lnTo>
                    <a:pt x="2833" y="495"/>
                  </a:lnTo>
                  <a:lnTo>
                    <a:pt x="2818" y="507"/>
                  </a:lnTo>
                  <a:lnTo>
                    <a:pt x="2805" y="515"/>
                  </a:lnTo>
                  <a:lnTo>
                    <a:pt x="2796" y="521"/>
                  </a:lnTo>
                  <a:lnTo>
                    <a:pt x="2791" y="525"/>
                  </a:lnTo>
                  <a:lnTo>
                    <a:pt x="2785" y="528"/>
                  </a:lnTo>
                  <a:lnTo>
                    <a:pt x="2784" y="529"/>
                  </a:lnTo>
                  <a:lnTo>
                    <a:pt x="2783" y="529"/>
                  </a:lnTo>
                  <a:lnTo>
                    <a:pt x="2787" y="529"/>
                  </a:lnTo>
                  <a:lnTo>
                    <a:pt x="2798" y="530"/>
                  </a:lnTo>
                  <a:lnTo>
                    <a:pt x="2817" y="534"/>
                  </a:lnTo>
                  <a:lnTo>
                    <a:pt x="2840" y="538"/>
                  </a:lnTo>
                  <a:lnTo>
                    <a:pt x="2866" y="543"/>
                  </a:lnTo>
                  <a:lnTo>
                    <a:pt x="2893" y="551"/>
                  </a:lnTo>
                  <a:lnTo>
                    <a:pt x="2919" y="561"/>
                  </a:lnTo>
                  <a:lnTo>
                    <a:pt x="2945" y="574"/>
                  </a:lnTo>
                  <a:lnTo>
                    <a:pt x="2967" y="590"/>
                  </a:lnTo>
                  <a:lnTo>
                    <a:pt x="2970" y="587"/>
                  </a:lnTo>
                  <a:lnTo>
                    <a:pt x="2976" y="582"/>
                  </a:lnTo>
                  <a:lnTo>
                    <a:pt x="2988" y="573"/>
                  </a:lnTo>
                  <a:lnTo>
                    <a:pt x="3005" y="561"/>
                  </a:lnTo>
                  <a:lnTo>
                    <a:pt x="3024" y="547"/>
                  </a:lnTo>
                  <a:lnTo>
                    <a:pt x="3048" y="533"/>
                  </a:lnTo>
                  <a:lnTo>
                    <a:pt x="3075" y="517"/>
                  </a:lnTo>
                  <a:lnTo>
                    <a:pt x="3105" y="503"/>
                  </a:lnTo>
                  <a:lnTo>
                    <a:pt x="3138" y="489"/>
                  </a:lnTo>
                  <a:lnTo>
                    <a:pt x="3174" y="477"/>
                  </a:lnTo>
                  <a:lnTo>
                    <a:pt x="3211" y="468"/>
                  </a:lnTo>
                  <a:lnTo>
                    <a:pt x="3251" y="462"/>
                  </a:lnTo>
                  <a:lnTo>
                    <a:pt x="3293" y="458"/>
                  </a:lnTo>
                  <a:lnTo>
                    <a:pt x="3296" y="456"/>
                  </a:lnTo>
                  <a:lnTo>
                    <a:pt x="3305" y="451"/>
                  </a:lnTo>
                  <a:lnTo>
                    <a:pt x="3318" y="443"/>
                  </a:lnTo>
                  <a:lnTo>
                    <a:pt x="3334" y="434"/>
                  </a:lnTo>
                  <a:lnTo>
                    <a:pt x="3357" y="421"/>
                  </a:lnTo>
                  <a:lnTo>
                    <a:pt x="3380" y="409"/>
                  </a:lnTo>
                  <a:lnTo>
                    <a:pt x="3407" y="393"/>
                  </a:lnTo>
                  <a:lnTo>
                    <a:pt x="3436" y="376"/>
                  </a:lnTo>
                  <a:lnTo>
                    <a:pt x="3466" y="359"/>
                  </a:lnTo>
                  <a:lnTo>
                    <a:pt x="3495" y="342"/>
                  </a:lnTo>
                  <a:lnTo>
                    <a:pt x="3525" y="326"/>
                  </a:lnTo>
                  <a:lnTo>
                    <a:pt x="3554" y="309"/>
                  </a:lnTo>
                  <a:lnTo>
                    <a:pt x="3581" y="293"/>
                  </a:lnTo>
                  <a:lnTo>
                    <a:pt x="3607" y="279"/>
                  </a:lnTo>
                  <a:lnTo>
                    <a:pt x="3630" y="266"/>
                  </a:lnTo>
                  <a:lnTo>
                    <a:pt x="3649" y="254"/>
                  </a:lnTo>
                  <a:lnTo>
                    <a:pt x="3668" y="239"/>
                  </a:lnTo>
                  <a:lnTo>
                    <a:pt x="3690" y="221"/>
                  </a:lnTo>
                  <a:lnTo>
                    <a:pt x="3713" y="199"/>
                  </a:lnTo>
                  <a:lnTo>
                    <a:pt x="3739" y="176"/>
                  </a:lnTo>
                  <a:lnTo>
                    <a:pt x="3765" y="152"/>
                  </a:lnTo>
                  <a:lnTo>
                    <a:pt x="3794" y="127"/>
                  </a:lnTo>
                  <a:lnTo>
                    <a:pt x="3824" y="104"/>
                  </a:lnTo>
                  <a:lnTo>
                    <a:pt x="3855" y="81"/>
                  </a:lnTo>
                  <a:lnTo>
                    <a:pt x="3889" y="60"/>
                  </a:lnTo>
                  <a:lnTo>
                    <a:pt x="3922" y="40"/>
                  </a:lnTo>
                  <a:lnTo>
                    <a:pt x="3959" y="24"/>
                  </a:lnTo>
                  <a:lnTo>
                    <a:pt x="3995" y="12"/>
                  </a:lnTo>
                  <a:lnTo>
                    <a:pt x="4034" y="4"/>
                  </a:lnTo>
                  <a:lnTo>
                    <a:pt x="4073" y="0"/>
                  </a:lnTo>
                  <a:close/>
                </a:path>
              </a:pathLst>
            </a:custGeom>
            <a:solidFill>
              <a:schemeClr val="bg2">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1" name="Freeform 10"/>
            <p:cNvSpPr>
              <a:spLocks/>
            </p:cNvSpPr>
            <p:nvPr/>
          </p:nvSpPr>
          <p:spPr bwMode="auto">
            <a:xfrm>
              <a:off x="5526088" y="5757863"/>
              <a:ext cx="85725" cy="44450"/>
            </a:xfrm>
            <a:custGeom>
              <a:avLst/>
              <a:gdLst>
                <a:gd name="T0" fmla="*/ 54 w 54"/>
                <a:gd name="T1" fmla="*/ 0 h 28"/>
                <a:gd name="T2" fmla="*/ 35 w 54"/>
                <a:gd name="T3" fmla="*/ 9 h 28"/>
                <a:gd name="T4" fmla="*/ 21 w 54"/>
                <a:gd name="T5" fmla="*/ 16 h 28"/>
                <a:gd name="T6" fmla="*/ 9 w 54"/>
                <a:gd name="T7" fmla="*/ 23 h 28"/>
                <a:gd name="T8" fmla="*/ 3 w 54"/>
                <a:gd name="T9" fmla="*/ 27 h 28"/>
                <a:gd name="T10" fmla="*/ 0 w 54"/>
                <a:gd name="T11" fmla="*/ 28 h 28"/>
                <a:gd name="T12" fmla="*/ 13 w 54"/>
                <a:gd name="T13" fmla="*/ 19 h 28"/>
                <a:gd name="T14" fmla="*/ 30 w 54"/>
                <a:gd name="T15" fmla="*/ 10 h 28"/>
                <a:gd name="T16" fmla="*/ 54 w 5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28">
                  <a:moveTo>
                    <a:pt x="54" y="0"/>
                  </a:moveTo>
                  <a:lnTo>
                    <a:pt x="35" y="9"/>
                  </a:lnTo>
                  <a:lnTo>
                    <a:pt x="21" y="16"/>
                  </a:lnTo>
                  <a:lnTo>
                    <a:pt x="9" y="23"/>
                  </a:lnTo>
                  <a:lnTo>
                    <a:pt x="3" y="27"/>
                  </a:lnTo>
                  <a:lnTo>
                    <a:pt x="0" y="28"/>
                  </a:lnTo>
                  <a:lnTo>
                    <a:pt x="13" y="19"/>
                  </a:lnTo>
                  <a:lnTo>
                    <a:pt x="30" y="10"/>
                  </a:lnTo>
                  <a:lnTo>
                    <a:pt x="54" y="0"/>
                  </a:lnTo>
                  <a:close/>
                </a:path>
              </a:pathLst>
            </a:custGeom>
            <a:solidFill>
              <a:srgbClr val="E8B5B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2" name="Freeform 11"/>
            <p:cNvSpPr>
              <a:spLocks/>
            </p:cNvSpPr>
            <p:nvPr/>
          </p:nvSpPr>
          <p:spPr bwMode="auto">
            <a:xfrm>
              <a:off x="7113588" y="5133975"/>
              <a:ext cx="173038" cy="98425"/>
            </a:xfrm>
            <a:custGeom>
              <a:avLst/>
              <a:gdLst>
                <a:gd name="T0" fmla="*/ 61 w 109"/>
                <a:gd name="T1" fmla="*/ 0 h 62"/>
                <a:gd name="T2" fmla="*/ 10 w 109"/>
                <a:gd name="T3" fmla="*/ 41 h 62"/>
                <a:gd name="T4" fmla="*/ 15 w 109"/>
                <a:gd name="T5" fmla="*/ 41 h 62"/>
                <a:gd name="T6" fmla="*/ 27 w 109"/>
                <a:gd name="T7" fmla="*/ 43 h 62"/>
                <a:gd name="T8" fmla="*/ 44 w 109"/>
                <a:gd name="T9" fmla="*/ 45 h 62"/>
                <a:gd name="T10" fmla="*/ 65 w 109"/>
                <a:gd name="T11" fmla="*/ 49 h 62"/>
                <a:gd name="T12" fmla="*/ 87 w 109"/>
                <a:gd name="T13" fmla="*/ 54 h 62"/>
                <a:gd name="T14" fmla="*/ 109 w 109"/>
                <a:gd name="T15" fmla="*/ 62 h 62"/>
                <a:gd name="T16" fmla="*/ 83 w 109"/>
                <a:gd name="T17" fmla="*/ 54 h 62"/>
                <a:gd name="T18" fmla="*/ 60 w 109"/>
                <a:gd name="T19" fmla="*/ 49 h 62"/>
                <a:gd name="T20" fmla="*/ 37 w 109"/>
                <a:gd name="T21" fmla="*/ 45 h 62"/>
                <a:gd name="T22" fmla="*/ 19 w 109"/>
                <a:gd name="T23" fmla="*/ 43 h 62"/>
                <a:gd name="T24" fmla="*/ 6 w 109"/>
                <a:gd name="T25" fmla="*/ 41 h 62"/>
                <a:gd name="T26" fmla="*/ 0 w 109"/>
                <a:gd name="T27" fmla="*/ 40 h 62"/>
                <a:gd name="T28" fmla="*/ 1 w 109"/>
                <a:gd name="T29" fmla="*/ 40 h 62"/>
                <a:gd name="T30" fmla="*/ 5 w 109"/>
                <a:gd name="T31" fmla="*/ 37 h 62"/>
                <a:gd name="T32" fmla="*/ 10 w 109"/>
                <a:gd name="T33" fmla="*/ 35 h 62"/>
                <a:gd name="T34" fmla="*/ 18 w 109"/>
                <a:gd name="T35" fmla="*/ 30 h 62"/>
                <a:gd name="T36" fmla="*/ 28 w 109"/>
                <a:gd name="T37" fmla="*/ 22 h 62"/>
                <a:gd name="T38" fmla="*/ 43 w 109"/>
                <a:gd name="T39" fmla="*/ 13 h 62"/>
                <a:gd name="T40" fmla="*/ 61 w 109"/>
                <a:gd name="T41" fmla="*/ 0 h 62"/>
                <a:gd name="T42" fmla="*/ 61 w 109"/>
                <a:gd name="T43"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9" h="62">
                  <a:moveTo>
                    <a:pt x="61" y="0"/>
                  </a:moveTo>
                  <a:lnTo>
                    <a:pt x="10" y="41"/>
                  </a:lnTo>
                  <a:lnTo>
                    <a:pt x="15" y="41"/>
                  </a:lnTo>
                  <a:lnTo>
                    <a:pt x="27" y="43"/>
                  </a:lnTo>
                  <a:lnTo>
                    <a:pt x="44" y="45"/>
                  </a:lnTo>
                  <a:lnTo>
                    <a:pt x="65" y="49"/>
                  </a:lnTo>
                  <a:lnTo>
                    <a:pt x="87" y="54"/>
                  </a:lnTo>
                  <a:lnTo>
                    <a:pt x="109" y="62"/>
                  </a:lnTo>
                  <a:lnTo>
                    <a:pt x="83" y="54"/>
                  </a:lnTo>
                  <a:lnTo>
                    <a:pt x="60" y="49"/>
                  </a:lnTo>
                  <a:lnTo>
                    <a:pt x="37" y="45"/>
                  </a:lnTo>
                  <a:lnTo>
                    <a:pt x="19" y="43"/>
                  </a:lnTo>
                  <a:lnTo>
                    <a:pt x="6" y="41"/>
                  </a:lnTo>
                  <a:lnTo>
                    <a:pt x="0" y="40"/>
                  </a:lnTo>
                  <a:lnTo>
                    <a:pt x="1" y="40"/>
                  </a:lnTo>
                  <a:lnTo>
                    <a:pt x="5" y="37"/>
                  </a:lnTo>
                  <a:lnTo>
                    <a:pt x="10" y="35"/>
                  </a:lnTo>
                  <a:lnTo>
                    <a:pt x="18" y="30"/>
                  </a:lnTo>
                  <a:lnTo>
                    <a:pt x="28" y="22"/>
                  </a:lnTo>
                  <a:lnTo>
                    <a:pt x="43" y="13"/>
                  </a:lnTo>
                  <a:lnTo>
                    <a:pt x="61" y="0"/>
                  </a:lnTo>
                  <a:lnTo>
                    <a:pt x="61" y="0"/>
                  </a:lnTo>
                  <a:close/>
                </a:path>
              </a:pathLst>
            </a:custGeom>
            <a:solidFill>
              <a:srgbClr val="F4E6E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3" name="Freeform 12"/>
            <p:cNvSpPr>
              <a:spLocks/>
            </p:cNvSpPr>
            <p:nvPr/>
          </p:nvSpPr>
          <p:spPr bwMode="auto">
            <a:xfrm>
              <a:off x="5611813" y="5086350"/>
              <a:ext cx="2292350" cy="671512"/>
            </a:xfrm>
            <a:custGeom>
              <a:avLst/>
              <a:gdLst>
                <a:gd name="T0" fmla="*/ 1442 w 1444"/>
                <a:gd name="T1" fmla="*/ 3 h 423"/>
                <a:gd name="T2" fmla="*/ 1422 w 1444"/>
                <a:gd name="T3" fmla="*/ 19 h 423"/>
                <a:gd name="T4" fmla="*/ 1387 w 1444"/>
                <a:gd name="T5" fmla="*/ 51 h 423"/>
                <a:gd name="T6" fmla="*/ 1338 w 1444"/>
                <a:gd name="T7" fmla="*/ 91 h 423"/>
                <a:gd name="T8" fmla="*/ 1278 w 1444"/>
                <a:gd name="T9" fmla="*/ 135 h 423"/>
                <a:gd name="T10" fmla="*/ 1213 w 1444"/>
                <a:gd name="T11" fmla="*/ 179 h 423"/>
                <a:gd name="T12" fmla="*/ 1143 w 1444"/>
                <a:gd name="T13" fmla="*/ 219 h 423"/>
                <a:gd name="T14" fmla="*/ 1074 w 1444"/>
                <a:gd name="T15" fmla="*/ 249 h 423"/>
                <a:gd name="T16" fmla="*/ 998 w 1444"/>
                <a:gd name="T17" fmla="*/ 274 h 423"/>
                <a:gd name="T18" fmla="*/ 938 w 1444"/>
                <a:gd name="T19" fmla="*/ 286 h 423"/>
                <a:gd name="T20" fmla="*/ 885 w 1444"/>
                <a:gd name="T21" fmla="*/ 293 h 423"/>
                <a:gd name="T22" fmla="*/ 828 w 1444"/>
                <a:gd name="T23" fmla="*/ 293 h 423"/>
                <a:gd name="T24" fmla="*/ 758 w 1444"/>
                <a:gd name="T25" fmla="*/ 290 h 423"/>
                <a:gd name="T26" fmla="*/ 665 w 1444"/>
                <a:gd name="T27" fmla="*/ 286 h 423"/>
                <a:gd name="T28" fmla="*/ 597 w 1444"/>
                <a:gd name="T29" fmla="*/ 288 h 423"/>
                <a:gd name="T30" fmla="*/ 485 w 1444"/>
                <a:gd name="T31" fmla="*/ 299 h 423"/>
                <a:gd name="T32" fmla="*/ 364 w 1444"/>
                <a:gd name="T33" fmla="*/ 320 h 423"/>
                <a:gd name="T34" fmla="*/ 244 w 1444"/>
                <a:gd name="T35" fmla="*/ 346 h 423"/>
                <a:gd name="T36" fmla="*/ 131 w 1444"/>
                <a:gd name="T37" fmla="*/ 377 h 423"/>
                <a:gd name="T38" fmla="*/ 37 w 1444"/>
                <a:gd name="T39" fmla="*/ 408 h 423"/>
                <a:gd name="T40" fmla="*/ 28 w 1444"/>
                <a:gd name="T41" fmla="*/ 408 h 423"/>
                <a:gd name="T42" fmla="*/ 100 w 1444"/>
                <a:gd name="T43" fmla="*/ 376 h 423"/>
                <a:gd name="T44" fmla="*/ 174 w 1444"/>
                <a:gd name="T45" fmla="*/ 347 h 423"/>
                <a:gd name="T46" fmla="*/ 303 w 1444"/>
                <a:gd name="T47" fmla="*/ 314 h 423"/>
                <a:gd name="T48" fmla="*/ 433 w 1444"/>
                <a:gd name="T49" fmla="*/ 284 h 423"/>
                <a:gd name="T50" fmla="*/ 527 w 1444"/>
                <a:gd name="T51" fmla="*/ 257 h 423"/>
                <a:gd name="T52" fmla="*/ 604 w 1444"/>
                <a:gd name="T53" fmla="*/ 226 h 423"/>
                <a:gd name="T54" fmla="*/ 685 w 1444"/>
                <a:gd name="T55" fmla="*/ 191 h 423"/>
                <a:gd name="T56" fmla="*/ 755 w 1444"/>
                <a:gd name="T57" fmla="*/ 157 h 423"/>
                <a:gd name="T58" fmla="*/ 838 w 1444"/>
                <a:gd name="T59" fmla="*/ 113 h 423"/>
                <a:gd name="T60" fmla="*/ 952 w 1444"/>
                <a:gd name="T61" fmla="*/ 58 h 423"/>
                <a:gd name="T62" fmla="*/ 989 w 1444"/>
                <a:gd name="T63" fmla="*/ 43 h 423"/>
                <a:gd name="T64" fmla="*/ 964 w 1444"/>
                <a:gd name="T65" fmla="*/ 60 h 423"/>
                <a:gd name="T66" fmla="*/ 951 w 1444"/>
                <a:gd name="T67" fmla="*/ 67 h 423"/>
                <a:gd name="T68" fmla="*/ 946 w 1444"/>
                <a:gd name="T69" fmla="*/ 70 h 423"/>
                <a:gd name="T70" fmla="*/ 965 w 1444"/>
                <a:gd name="T71" fmla="*/ 73 h 423"/>
                <a:gd name="T72" fmla="*/ 1006 w 1444"/>
                <a:gd name="T73" fmla="*/ 79 h 423"/>
                <a:gd name="T74" fmla="*/ 1055 w 1444"/>
                <a:gd name="T75" fmla="*/ 92 h 423"/>
                <a:gd name="T76" fmla="*/ 1074 w 1444"/>
                <a:gd name="T77" fmla="*/ 101 h 423"/>
                <a:gd name="T78" fmla="*/ 1108 w 1444"/>
                <a:gd name="T79" fmla="*/ 118 h 423"/>
                <a:gd name="T80" fmla="*/ 1128 w 1444"/>
                <a:gd name="T81" fmla="*/ 130 h 423"/>
                <a:gd name="T82" fmla="*/ 1133 w 1444"/>
                <a:gd name="T83" fmla="*/ 128 h 423"/>
                <a:gd name="T84" fmla="*/ 1151 w 1444"/>
                <a:gd name="T85" fmla="*/ 115 h 423"/>
                <a:gd name="T86" fmla="*/ 1183 w 1444"/>
                <a:gd name="T87" fmla="*/ 93 h 423"/>
                <a:gd name="T88" fmla="*/ 1224 w 1444"/>
                <a:gd name="T89" fmla="*/ 69 h 423"/>
                <a:gd name="T90" fmla="*/ 1268 w 1444"/>
                <a:gd name="T91" fmla="*/ 45 h 423"/>
                <a:gd name="T92" fmla="*/ 1290 w 1444"/>
                <a:gd name="T93" fmla="*/ 35 h 423"/>
                <a:gd name="T94" fmla="*/ 1333 w 1444"/>
                <a:gd name="T95" fmla="*/ 19 h 423"/>
                <a:gd name="T96" fmla="*/ 1387 w 1444"/>
                <a:gd name="T97" fmla="*/ 8 h 423"/>
                <a:gd name="T98" fmla="*/ 1429 w 1444"/>
                <a:gd name="T99" fmla="*/ 1 h 423"/>
                <a:gd name="T100" fmla="*/ 1444 w 1444"/>
                <a:gd name="T101" fmla="*/ 0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44" h="423">
                  <a:moveTo>
                    <a:pt x="1444" y="0"/>
                  </a:moveTo>
                  <a:lnTo>
                    <a:pt x="1442" y="3"/>
                  </a:lnTo>
                  <a:lnTo>
                    <a:pt x="1434" y="9"/>
                  </a:lnTo>
                  <a:lnTo>
                    <a:pt x="1422" y="19"/>
                  </a:lnTo>
                  <a:lnTo>
                    <a:pt x="1407" y="34"/>
                  </a:lnTo>
                  <a:lnTo>
                    <a:pt x="1387" y="51"/>
                  </a:lnTo>
                  <a:lnTo>
                    <a:pt x="1364" y="70"/>
                  </a:lnTo>
                  <a:lnTo>
                    <a:pt x="1338" y="91"/>
                  </a:lnTo>
                  <a:lnTo>
                    <a:pt x="1309" y="113"/>
                  </a:lnTo>
                  <a:lnTo>
                    <a:pt x="1278" y="135"/>
                  </a:lnTo>
                  <a:lnTo>
                    <a:pt x="1247" y="157"/>
                  </a:lnTo>
                  <a:lnTo>
                    <a:pt x="1213" y="179"/>
                  </a:lnTo>
                  <a:lnTo>
                    <a:pt x="1178" y="200"/>
                  </a:lnTo>
                  <a:lnTo>
                    <a:pt x="1143" y="219"/>
                  </a:lnTo>
                  <a:lnTo>
                    <a:pt x="1108" y="235"/>
                  </a:lnTo>
                  <a:lnTo>
                    <a:pt x="1074" y="249"/>
                  </a:lnTo>
                  <a:lnTo>
                    <a:pt x="1034" y="263"/>
                  </a:lnTo>
                  <a:lnTo>
                    <a:pt x="998" y="274"/>
                  </a:lnTo>
                  <a:lnTo>
                    <a:pt x="967" y="281"/>
                  </a:lnTo>
                  <a:lnTo>
                    <a:pt x="938" y="286"/>
                  </a:lnTo>
                  <a:lnTo>
                    <a:pt x="911" y="290"/>
                  </a:lnTo>
                  <a:lnTo>
                    <a:pt x="885" y="293"/>
                  </a:lnTo>
                  <a:lnTo>
                    <a:pt x="858" y="293"/>
                  </a:lnTo>
                  <a:lnTo>
                    <a:pt x="828" y="293"/>
                  </a:lnTo>
                  <a:lnTo>
                    <a:pt x="794" y="292"/>
                  </a:lnTo>
                  <a:lnTo>
                    <a:pt x="758" y="290"/>
                  </a:lnTo>
                  <a:lnTo>
                    <a:pt x="715" y="288"/>
                  </a:lnTo>
                  <a:lnTo>
                    <a:pt x="665" y="286"/>
                  </a:lnTo>
                  <a:lnTo>
                    <a:pt x="646" y="285"/>
                  </a:lnTo>
                  <a:lnTo>
                    <a:pt x="597" y="288"/>
                  </a:lnTo>
                  <a:lnTo>
                    <a:pt x="543" y="292"/>
                  </a:lnTo>
                  <a:lnTo>
                    <a:pt x="485" y="299"/>
                  </a:lnTo>
                  <a:lnTo>
                    <a:pt x="425" y="309"/>
                  </a:lnTo>
                  <a:lnTo>
                    <a:pt x="364" y="320"/>
                  </a:lnTo>
                  <a:lnTo>
                    <a:pt x="303" y="333"/>
                  </a:lnTo>
                  <a:lnTo>
                    <a:pt x="244" y="346"/>
                  </a:lnTo>
                  <a:lnTo>
                    <a:pt x="185" y="362"/>
                  </a:lnTo>
                  <a:lnTo>
                    <a:pt x="131" y="377"/>
                  </a:lnTo>
                  <a:lnTo>
                    <a:pt x="81" y="393"/>
                  </a:lnTo>
                  <a:lnTo>
                    <a:pt x="37" y="408"/>
                  </a:lnTo>
                  <a:lnTo>
                    <a:pt x="0" y="423"/>
                  </a:lnTo>
                  <a:lnTo>
                    <a:pt x="28" y="408"/>
                  </a:lnTo>
                  <a:lnTo>
                    <a:pt x="63" y="391"/>
                  </a:lnTo>
                  <a:lnTo>
                    <a:pt x="100" y="376"/>
                  </a:lnTo>
                  <a:lnTo>
                    <a:pt x="136" y="360"/>
                  </a:lnTo>
                  <a:lnTo>
                    <a:pt x="174" y="347"/>
                  </a:lnTo>
                  <a:lnTo>
                    <a:pt x="238" y="331"/>
                  </a:lnTo>
                  <a:lnTo>
                    <a:pt x="303" y="314"/>
                  </a:lnTo>
                  <a:lnTo>
                    <a:pt x="370" y="299"/>
                  </a:lnTo>
                  <a:lnTo>
                    <a:pt x="433" y="284"/>
                  </a:lnTo>
                  <a:lnTo>
                    <a:pt x="490" y="268"/>
                  </a:lnTo>
                  <a:lnTo>
                    <a:pt x="527" y="257"/>
                  </a:lnTo>
                  <a:lnTo>
                    <a:pt x="564" y="242"/>
                  </a:lnTo>
                  <a:lnTo>
                    <a:pt x="604" y="226"/>
                  </a:lnTo>
                  <a:lnTo>
                    <a:pt x="645" y="209"/>
                  </a:lnTo>
                  <a:lnTo>
                    <a:pt x="685" y="191"/>
                  </a:lnTo>
                  <a:lnTo>
                    <a:pt x="723" y="174"/>
                  </a:lnTo>
                  <a:lnTo>
                    <a:pt x="755" y="157"/>
                  </a:lnTo>
                  <a:lnTo>
                    <a:pt x="785" y="141"/>
                  </a:lnTo>
                  <a:lnTo>
                    <a:pt x="838" y="113"/>
                  </a:lnTo>
                  <a:lnTo>
                    <a:pt x="895" y="86"/>
                  </a:lnTo>
                  <a:lnTo>
                    <a:pt x="952" y="58"/>
                  </a:lnTo>
                  <a:lnTo>
                    <a:pt x="1007" y="30"/>
                  </a:lnTo>
                  <a:lnTo>
                    <a:pt x="989" y="43"/>
                  </a:lnTo>
                  <a:lnTo>
                    <a:pt x="974" y="52"/>
                  </a:lnTo>
                  <a:lnTo>
                    <a:pt x="964" y="60"/>
                  </a:lnTo>
                  <a:lnTo>
                    <a:pt x="956" y="65"/>
                  </a:lnTo>
                  <a:lnTo>
                    <a:pt x="951" y="67"/>
                  </a:lnTo>
                  <a:lnTo>
                    <a:pt x="947" y="70"/>
                  </a:lnTo>
                  <a:lnTo>
                    <a:pt x="946" y="70"/>
                  </a:lnTo>
                  <a:lnTo>
                    <a:pt x="952" y="71"/>
                  </a:lnTo>
                  <a:lnTo>
                    <a:pt x="965" y="73"/>
                  </a:lnTo>
                  <a:lnTo>
                    <a:pt x="983" y="75"/>
                  </a:lnTo>
                  <a:lnTo>
                    <a:pt x="1006" y="79"/>
                  </a:lnTo>
                  <a:lnTo>
                    <a:pt x="1029" y="84"/>
                  </a:lnTo>
                  <a:lnTo>
                    <a:pt x="1055" y="92"/>
                  </a:lnTo>
                  <a:lnTo>
                    <a:pt x="1055" y="92"/>
                  </a:lnTo>
                  <a:lnTo>
                    <a:pt x="1074" y="101"/>
                  </a:lnTo>
                  <a:lnTo>
                    <a:pt x="1093" y="110"/>
                  </a:lnTo>
                  <a:lnTo>
                    <a:pt x="1108" y="118"/>
                  </a:lnTo>
                  <a:lnTo>
                    <a:pt x="1120" y="124"/>
                  </a:lnTo>
                  <a:lnTo>
                    <a:pt x="1128" y="130"/>
                  </a:lnTo>
                  <a:lnTo>
                    <a:pt x="1130" y="131"/>
                  </a:lnTo>
                  <a:lnTo>
                    <a:pt x="1133" y="128"/>
                  </a:lnTo>
                  <a:lnTo>
                    <a:pt x="1139" y="123"/>
                  </a:lnTo>
                  <a:lnTo>
                    <a:pt x="1151" y="115"/>
                  </a:lnTo>
                  <a:lnTo>
                    <a:pt x="1165" y="105"/>
                  </a:lnTo>
                  <a:lnTo>
                    <a:pt x="1183" y="93"/>
                  </a:lnTo>
                  <a:lnTo>
                    <a:pt x="1203" y="82"/>
                  </a:lnTo>
                  <a:lnTo>
                    <a:pt x="1224" y="69"/>
                  </a:lnTo>
                  <a:lnTo>
                    <a:pt x="1246" y="56"/>
                  </a:lnTo>
                  <a:lnTo>
                    <a:pt x="1268" y="45"/>
                  </a:lnTo>
                  <a:lnTo>
                    <a:pt x="1290" y="35"/>
                  </a:lnTo>
                  <a:lnTo>
                    <a:pt x="1290" y="35"/>
                  </a:lnTo>
                  <a:lnTo>
                    <a:pt x="1304" y="30"/>
                  </a:lnTo>
                  <a:lnTo>
                    <a:pt x="1333" y="19"/>
                  </a:lnTo>
                  <a:lnTo>
                    <a:pt x="1361" y="13"/>
                  </a:lnTo>
                  <a:lnTo>
                    <a:pt x="1387" y="8"/>
                  </a:lnTo>
                  <a:lnTo>
                    <a:pt x="1411" y="4"/>
                  </a:lnTo>
                  <a:lnTo>
                    <a:pt x="1429" y="1"/>
                  </a:lnTo>
                  <a:lnTo>
                    <a:pt x="1440" y="0"/>
                  </a:lnTo>
                  <a:lnTo>
                    <a:pt x="1444" y="0"/>
                  </a:lnTo>
                  <a:close/>
                </a:path>
              </a:pathLst>
            </a:custGeom>
            <a:solidFill>
              <a:schemeClr val="bg2">
                <a:lumMod val="50000"/>
                <a:alpha val="1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4" name="Freeform 13"/>
            <p:cNvSpPr>
              <a:spLocks noEditPoints="1"/>
            </p:cNvSpPr>
            <p:nvPr/>
          </p:nvSpPr>
          <p:spPr bwMode="auto">
            <a:xfrm>
              <a:off x="5303838" y="6129338"/>
              <a:ext cx="1401763" cy="88900"/>
            </a:xfrm>
            <a:custGeom>
              <a:avLst/>
              <a:gdLst>
                <a:gd name="T0" fmla="*/ 883 w 883"/>
                <a:gd name="T1" fmla="*/ 55 h 56"/>
                <a:gd name="T2" fmla="*/ 859 w 883"/>
                <a:gd name="T3" fmla="*/ 56 h 56"/>
                <a:gd name="T4" fmla="*/ 859 w 883"/>
                <a:gd name="T5" fmla="*/ 56 h 56"/>
                <a:gd name="T6" fmla="*/ 883 w 883"/>
                <a:gd name="T7" fmla="*/ 55 h 56"/>
                <a:gd name="T8" fmla="*/ 183 w 883"/>
                <a:gd name="T9" fmla="*/ 0 h 56"/>
                <a:gd name="T10" fmla="*/ 273 w 883"/>
                <a:gd name="T11" fmla="*/ 3 h 56"/>
                <a:gd name="T12" fmla="*/ 362 w 883"/>
                <a:gd name="T13" fmla="*/ 9 h 56"/>
                <a:gd name="T14" fmla="*/ 451 w 883"/>
                <a:gd name="T15" fmla="*/ 18 h 56"/>
                <a:gd name="T16" fmla="*/ 538 w 883"/>
                <a:gd name="T17" fmla="*/ 29 h 56"/>
                <a:gd name="T18" fmla="*/ 605 w 883"/>
                <a:gd name="T19" fmla="*/ 36 h 56"/>
                <a:gd name="T20" fmla="*/ 669 w 883"/>
                <a:gd name="T21" fmla="*/ 44 h 56"/>
                <a:gd name="T22" fmla="*/ 728 w 883"/>
                <a:gd name="T23" fmla="*/ 51 h 56"/>
                <a:gd name="T24" fmla="*/ 784 w 883"/>
                <a:gd name="T25" fmla="*/ 55 h 56"/>
                <a:gd name="T26" fmla="*/ 834 w 883"/>
                <a:gd name="T27" fmla="*/ 56 h 56"/>
                <a:gd name="T28" fmla="*/ 859 w 883"/>
                <a:gd name="T29" fmla="*/ 56 h 56"/>
                <a:gd name="T30" fmla="*/ 858 w 883"/>
                <a:gd name="T31" fmla="*/ 56 h 56"/>
                <a:gd name="T32" fmla="*/ 834 w 883"/>
                <a:gd name="T33" fmla="*/ 56 h 56"/>
                <a:gd name="T34" fmla="*/ 783 w 883"/>
                <a:gd name="T35" fmla="*/ 55 h 56"/>
                <a:gd name="T36" fmla="*/ 727 w 883"/>
                <a:gd name="T37" fmla="*/ 51 h 56"/>
                <a:gd name="T38" fmla="*/ 666 w 883"/>
                <a:gd name="T39" fmla="*/ 44 h 56"/>
                <a:gd name="T40" fmla="*/ 601 w 883"/>
                <a:gd name="T41" fmla="*/ 38 h 56"/>
                <a:gd name="T42" fmla="*/ 534 w 883"/>
                <a:gd name="T43" fmla="*/ 30 h 56"/>
                <a:gd name="T44" fmla="*/ 447 w 883"/>
                <a:gd name="T45" fmla="*/ 20 h 56"/>
                <a:gd name="T46" fmla="*/ 356 w 883"/>
                <a:gd name="T47" fmla="*/ 11 h 56"/>
                <a:gd name="T48" fmla="*/ 265 w 883"/>
                <a:gd name="T49" fmla="*/ 5 h 56"/>
                <a:gd name="T50" fmla="*/ 175 w 883"/>
                <a:gd name="T51" fmla="*/ 3 h 56"/>
                <a:gd name="T52" fmla="*/ 116 w 883"/>
                <a:gd name="T53" fmla="*/ 4 h 56"/>
                <a:gd name="T54" fmla="*/ 57 w 883"/>
                <a:gd name="T55" fmla="*/ 8 h 56"/>
                <a:gd name="T56" fmla="*/ 0 w 883"/>
                <a:gd name="T57" fmla="*/ 14 h 56"/>
                <a:gd name="T58" fmla="*/ 60 w 883"/>
                <a:gd name="T59" fmla="*/ 7 h 56"/>
                <a:gd name="T60" fmla="*/ 121 w 883"/>
                <a:gd name="T61" fmla="*/ 1 h 56"/>
                <a:gd name="T62" fmla="*/ 183 w 883"/>
                <a:gd name="T6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83" h="56">
                  <a:moveTo>
                    <a:pt x="883" y="55"/>
                  </a:moveTo>
                  <a:lnTo>
                    <a:pt x="859" y="56"/>
                  </a:lnTo>
                  <a:lnTo>
                    <a:pt x="859" y="56"/>
                  </a:lnTo>
                  <a:lnTo>
                    <a:pt x="883" y="55"/>
                  </a:lnTo>
                  <a:close/>
                  <a:moveTo>
                    <a:pt x="183" y="0"/>
                  </a:moveTo>
                  <a:lnTo>
                    <a:pt x="273" y="3"/>
                  </a:lnTo>
                  <a:lnTo>
                    <a:pt x="362" y="9"/>
                  </a:lnTo>
                  <a:lnTo>
                    <a:pt x="451" y="18"/>
                  </a:lnTo>
                  <a:lnTo>
                    <a:pt x="538" y="29"/>
                  </a:lnTo>
                  <a:lnTo>
                    <a:pt x="605" y="36"/>
                  </a:lnTo>
                  <a:lnTo>
                    <a:pt x="669" y="44"/>
                  </a:lnTo>
                  <a:lnTo>
                    <a:pt x="728" y="51"/>
                  </a:lnTo>
                  <a:lnTo>
                    <a:pt x="784" y="55"/>
                  </a:lnTo>
                  <a:lnTo>
                    <a:pt x="834" y="56"/>
                  </a:lnTo>
                  <a:lnTo>
                    <a:pt x="859" y="56"/>
                  </a:lnTo>
                  <a:lnTo>
                    <a:pt x="858" y="56"/>
                  </a:lnTo>
                  <a:lnTo>
                    <a:pt x="834" y="56"/>
                  </a:lnTo>
                  <a:lnTo>
                    <a:pt x="783" y="55"/>
                  </a:lnTo>
                  <a:lnTo>
                    <a:pt x="727" y="51"/>
                  </a:lnTo>
                  <a:lnTo>
                    <a:pt x="666" y="44"/>
                  </a:lnTo>
                  <a:lnTo>
                    <a:pt x="601" y="38"/>
                  </a:lnTo>
                  <a:lnTo>
                    <a:pt x="534" y="30"/>
                  </a:lnTo>
                  <a:lnTo>
                    <a:pt x="447" y="20"/>
                  </a:lnTo>
                  <a:lnTo>
                    <a:pt x="356" y="11"/>
                  </a:lnTo>
                  <a:lnTo>
                    <a:pt x="265" y="5"/>
                  </a:lnTo>
                  <a:lnTo>
                    <a:pt x="175" y="3"/>
                  </a:lnTo>
                  <a:lnTo>
                    <a:pt x="116" y="4"/>
                  </a:lnTo>
                  <a:lnTo>
                    <a:pt x="57" y="8"/>
                  </a:lnTo>
                  <a:lnTo>
                    <a:pt x="0" y="14"/>
                  </a:lnTo>
                  <a:lnTo>
                    <a:pt x="60" y="7"/>
                  </a:lnTo>
                  <a:lnTo>
                    <a:pt x="121" y="1"/>
                  </a:lnTo>
                  <a:lnTo>
                    <a:pt x="183" y="0"/>
                  </a:lnTo>
                  <a:close/>
                </a:path>
              </a:pathLst>
            </a:custGeom>
            <a:solidFill>
              <a:srgbClr val="FAF2E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5" name="Freeform 14"/>
            <p:cNvSpPr>
              <a:spLocks/>
            </p:cNvSpPr>
            <p:nvPr/>
          </p:nvSpPr>
          <p:spPr bwMode="auto">
            <a:xfrm>
              <a:off x="3952875" y="5494338"/>
              <a:ext cx="3527425" cy="1363662"/>
            </a:xfrm>
            <a:custGeom>
              <a:avLst/>
              <a:gdLst>
                <a:gd name="T0" fmla="*/ 246 w 2222"/>
                <a:gd name="T1" fmla="*/ 5 h 859"/>
                <a:gd name="T2" fmla="*/ 393 w 2222"/>
                <a:gd name="T3" fmla="*/ 29 h 859"/>
                <a:gd name="T4" fmla="*/ 601 w 2222"/>
                <a:gd name="T5" fmla="*/ 70 h 859"/>
                <a:gd name="T6" fmla="*/ 771 w 2222"/>
                <a:gd name="T7" fmla="*/ 107 h 859"/>
                <a:gd name="T8" fmla="*/ 842 w 2222"/>
                <a:gd name="T9" fmla="*/ 136 h 859"/>
                <a:gd name="T10" fmla="*/ 867 w 2222"/>
                <a:gd name="T11" fmla="*/ 163 h 859"/>
                <a:gd name="T12" fmla="*/ 866 w 2222"/>
                <a:gd name="T13" fmla="*/ 185 h 859"/>
                <a:gd name="T14" fmla="*/ 867 w 2222"/>
                <a:gd name="T15" fmla="*/ 204 h 859"/>
                <a:gd name="T16" fmla="*/ 893 w 2222"/>
                <a:gd name="T17" fmla="*/ 219 h 859"/>
                <a:gd name="T18" fmla="*/ 969 w 2222"/>
                <a:gd name="T19" fmla="*/ 229 h 859"/>
                <a:gd name="T20" fmla="*/ 1189 w 2222"/>
                <a:gd name="T21" fmla="*/ 243 h 859"/>
                <a:gd name="T22" fmla="*/ 1422 w 2222"/>
                <a:gd name="T23" fmla="*/ 272 h 859"/>
                <a:gd name="T24" fmla="*/ 1633 w 2222"/>
                <a:gd name="T25" fmla="*/ 300 h 859"/>
                <a:gd name="T26" fmla="*/ 1823 w 2222"/>
                <a:gd name="T27" fmla="*/ 315 h 859"/>
                <a:gd name="T28" fmla="*/ 1997 w 2222"/>
                <a:gd name="T29" fmla="*/ 309 h 859"/>
                <a:gd name="T30" fmla="*/ 2165 w 2222"/>
                <a:gd name="T31" fmla="*/ 281 h 859"/>
                <a:gd name="T32" fmla="*/ 2206 w 2222"/>
                <a:gd name="T33" fmla="*/ 272 h 859"/>
                <a:gd name="T34" fmla="*/ 2112 w 2222"/>
                <a:gd name="T35" fmla="*/ 319 h 859"/>
                <a:gd name="T36" fmla="*/ 1966 w 2222"/>
                <a:gd name="T37" fmla="*/ 389 h 859"/>
                <a:gd name="T38" fmla="*/ 1796 w 2222"/>
                <a:gd name="T39" fmla="*/ 444 h 859"/>
                <a:gd name="T40" fmla="*/ 1685 w 2222"/>
                <a:gd name="T41" fmla="*/ 456 h 859"/>
                <a:gd name="T42" fmla="*/ 1520 w 2222"/>
                <a:gd name="T43" fmla="*/ 444 h 859"/>
                <a:gd name="T44" fmla="*/ 1302 w 2222"/>
                <a:gd name="T45" fmla="*/ 418 h 859"/>
                <a:gd name="T46" fmla="*/ 1034 w 2222"/>
                <a:gd name="T47" fmla="*/ 400 h 859"/>
                <a:gd name="T48" fmla="*/ 851 w 2222"/>
                <a:gd name="T49" fmla="*/ 414 h 859"/>
                <a:gd name="T50" fmla="*/ 694 w 2222"/>
                <a:gd name="T51" fmla="*/ 456 h 859"/>
                <a:gd name="T52" fmla="*/ 496 w 2222"/>
                <a:gd name="T53" fmla="*/ 539 h 859"/>
                <a:gd name="T54" fmla="*/ 346 w 2222"/>
                <a:gd name="T55" fmla="*/ 649 h 859"/>
                <a:gd name="T56" fmla="*/ 237 w 2222"/>
                <a:gd name="T57" fmla="*/ 798 h 859"/>
                <a:gd name="T58" fmla="*/ 1 w 2222"/>
                <a:gd name="T59" fmla="*/ 856 h 859"/>
                <a:gd name="T60" fmla="*/ 26 w 2222"/>
                <a:gd name="T61" fmla="*/ 814 h 859"/>
                <a:gd name="T62" fmla="*/ 76 w 2222"/>
                <a:gd name="T63" fmla="*/ 737 h 859"/>
                <a:gd name="T64" fmla="*/ 152 w 2222"/>
                <a:gd name="T65" fmla="*/ 648 h 859"/>
                <a:gd name="T66" fmla="*/ 252 w 2222"/>
                <a:gd name="T67" fmla="*/ 566 h 859"/>
                <a:gd name="T68" fmla="*/ 370 w 2222"/>
                <a:gd name="T69" fmla="*/ 509 h 859"/>
                <a:gd name="T70" fmla="*/ 466 w 2222"/>
                <a:gd name="T71" fmla="*/ 455 h 859"/>
                <a:gd name="T72" fmla="*/ 529 w 2222"/>
                <a:gd name="T73" fmla="*/ 398 h 859"/>
                <a:gd name="T74" fmla="*/ 551 w 2222"/>
                <a:gd name="T75" fmla="*/ 343 h 859"/>
                <a:gd name="T76" fmla="*/ 525 w 2222"/>
                <a:gd name="T77" fmla="*/ 303 h 859"/>
                <a:gd name="T78" fmla="*/ 442 w 2222"/>
                <a:gd name="T79" fmla="*/ 282 h 859"/>
                <a:gd name="T80" fmla="*/ 315 w 2222"/>
                <a:gd name="T81" fmla="*/ 247 h 859"/>
                <a:gd name="T82" fmla="*/ 218 w 2222"/>
                <a:gd name="T83" fmla="*/ 180 h 859"/>
                <a:gd name="T84" fmla="*/ 154 w 2222"/>
                <a:gd name="T85" fmla="*/ 101 h 859"/>
                <a:gd name="T86" fmla="*/ 126 w 2222"/>
                <a:gd name="T87" fmla="*/ 36 h 859"/>
                <a:gd name="T88" fmla="*/ 140 w 2222"/>
                <a:gd name="T89" fmla="*/ 5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222" h="859">
                  <a:moveTo>
                    <a:pt x="180" y="0"/>
                  </a:moveTo>
                  <a:lnTo>
                    <a:pt x="210" y="1"/>
                  </a:lnTo>
                  <a:lnTo>
                    <a:pt x="246" y="5"/>
                  </a:lnTo>
                  <a:lnTo>
                    <a:pt x="289" y="11"/>
                  </a:lnTo>
                  <a:lnTo>
                    <a:pt x="339" y="19"/>
                  </a:lnTo>
                  <a:lnTo>
                    <a:pt x="393" y="29"/>
                  </a:lnTo>
                  <a:lnTo>
                    <a:pt x="455" y="41"/>
                  </a:lnTo>
                  <a:lnTo>
                    <a:pt x="524" y="55"/>
                  </a:lnTo>
                  <a:lnTo>
                    <a:pt x="601" y="70"/>
                  </a:lnTo>
                  <a:lnTo>
                    <a:pt x="682" y="87"/>
                  </a:lnTo>
                  <a:lnTo>
                    <a:pt x="731" y="97"/>
                  </a:lnTo>
                  <a:lnTo>
                    <a:pt x="771" y="107"/>
                  </a:lnTo>
                  <a:lnTo>
                    <a:pt x="801" y="118"/>
                  </a:lnTo>
                  <a:lnTo>
                    <a:pt x="825" y="127"/>
                  </a:lnTo>
                  <a:lnTo>
                    <a:pt x="842" y="136"/>
                  </a:lnTo>
                  <a:lnTo>
                    <a:pt x="855" y="145"/>
                  </a:lnTo>
                  <a:lnTo>
                    <a:pt x="862" y="154"/>
                  </a:lnTo>
                  <a:lnTo>
                    <a:pt x="867" y="163"/>
                  </a:lnTo>
                  <a:lnTo>
                    <a:pt x="868" y="171"/>
                  </a:lnTo>
                  <a:lnTo>
                    <a:pt x="867" y="179"/>
                  </a:lnTo>
                  <a:lnTo>
                    <a:pt x="866" y="185"/>
                  </a:lnTo>
                  <a:lnTo>
                    <a:pt x="866" y="192"/>
                  </a:lnTo>
                  <a:lnTo>
                    <a:pt x="866" y="198"/>
                  </a:lnTo>
                  <a:lnTo>
                    <a:pt x="867" y="204"/>
                  </a:lnTo>
                  <a:lnTo>
                    <a:pt x="872" y="210"/>
                  </a:lnTo>
                  <a:lnTo>
                    <a:pt x="880" y="215"/>
                  </a:lnTo>
                  <a:lnTo>
                    <a:pt x="893" y="219"/>
                  </a:lnTo>
                  <a:lnTo>
                    <a:pt x="912" y="223"/>
                  </a:lnTo>
                  <a:lnTo>
                    <a:pt x="937" y="226"/>
                  </a:lnTo>
                  <a:lnTo>
                    <a:pt x="969" y="229"/>
                  </a:lnTo>
                  <a:lnTo>
                    <a:pt x="1011" y="232"/>
                  </a:lnTo>
                  <a:lnTo>
                    <a:pt x="1103" y="237"/>
                  </a:lnTo>
                  <a:lnTo>
                    <a:pt x="1189" y="243"/>
                  </a:lnTo>
                  <a:lnTo>
                    <a:pt x="1270" y="252"/>
                  </a:lnTo>
                  <a:lnTo>
                    <a:pt x="1348" y="261"/>
                  </a:lnTo>
                  <a:lnTo>
                    <a:pt x="1422" y="272"/>
                  </a:lnTo>
                  <a:lnTo>
                    <a:pt x="1495" y="282"/>
                  </a:lnTo>
                  <a:lnTo>
                    <a:pt x="1564" y="291"/>
                  </a:lnTo>
                  <a:lnTo>
                    <a:pt x="1633" y="300"/>
                  </a:lnTo>
                  <a:lnTo>
                    <a:pt x="1701" y="307"/>
                  </a:lnTo>
                  <a:lnTo>
                    <a:pt x="1770" y="312"/>
                  </a:lnTo>
                  <a:lnTo>
                    <a:pt x="1823" y="315"/>
                  </a:lnTo>
                  <a:lnTo>
                    <a:pt x="1873" y="316"/>
                  </a:lnTo>
                  <a:lnTo>
                    <a:pt x="1936" y="315"/>
                  </a:lnTo>
                  <a:lnTo>
                    <a:pt x="1997" y="309"/>
                  </a:lnTo>
                  <a:lnTo>
                    <a:pt x="2054" y="303"/>
                  </a:lnTo>
                  <a:lnTo>
                    <a:pt x="2110" y="293"/>
                  </a:lnTo>
                  <a:lnTo>
                    <a:pt x="2165" y="281"/>
                  </a:lnTo>
                  <a:lnTo>
                    <a:pt x="2222" y="265"/>
                  </a:lnTo>
                  <a:lnTo>
                    <a:pt x="2214" y="269"/>
                  </a:lnTo>
                  <a:lnTo>
                    <a:pt x="2206" y="272"/>
                  </a:lnTo>
                  <a:lnTo>
                    <a:pt x="2180" y="284"/>
                  </a:lnTo>
                  <a:lnTo>
                    <a:pt x="2153" y="296"/>
                  </a:lnTo>
                  <a:lnTo>
                    <a:pt x="2112" y="319"/>
                  </a:lnTo>
                  <a:lnTo>
                    <a:pt x="2066" y="342"/>
                  </a:lnTo>
                  <a:lnTo>
                    <a:pt x="2018" y="365"/>
                  </a:lnTo>
                  <a:lnTo>
                    <a:pt x="1966" y="389"/>
                  </a:lnTo>
                  <a:lnTo>
                    <a:pt x="1913" y="411"/>
                  </a:lnTo>
                  <a:lnTo>
                    <a:pt x="1856" y="430"/>
                  </a:lnTo>
                  <a:lnTo>
                    <a:pt x="1796" y="444"/>
                  </a:lnTo>
                  <a:lnTo>
                    <a:pt x="1734" y="455"/>
                  </a:lnTo>
                  <a:lnTo>
                    <a:pt x="1710" y="456"/>
                  </a:lnTo>
                  <a:lnTo>
                    <a:pt x="1685" y="456"/>
                  </a:lnTo>
                  <a:lnTo>
                    <a:pt x="1635" y="455"/>
                  </a:lnTo>
                  <a:lnTo>
                    <a:pt x="1579" y="451"/>
                  </a:lnTo>
                  <a:lnTo>
                    <a:pt x="1520" y="444"/>
                  </a:lnTo>
                  <a:lnTo>
                    <a:pt x="1456" y="436"/>
                  </a:lnTo>
                  <a:lnTo>
                    <a:pt x="1389" y="429"/>
                  </a:lnTo>
                  <a:lnTo>
                    <a:pt x="1302" y="418"/>
                  </a:lnTo>
                  <a:lnTo>
                    <a:pt x="1213" y="409"/>
                  </a:lnTo>
                  <a:lnTo>
                    <a:pt x="1124" y="403"/>
                  </a:lnTo>
                  <a:lnTo>
                    <a:pt x="1034" y="400"/>
                  </a:lnTo>
                  <a:lnTo>
                    <a:pt x="972" y="401"/>
                  </a:lnTo>
                  <a:lnTo>
                    <a:pt x="911" y="407"/>
                  </a:lnTo>
                  <a:lnTo>
                    <a:pt x="851" y="414"/>
                  </a:lnTo>
                  <a:lnTo>
                    <a:pt x="811" y="422"/>
                  </a:lnTo>
                  <a:lnTo>
                    <a:pt x="772" y="431"/>
                  </a:lnTo>
                  <a:lnTo>
                    <a:pt x="694" y="456"/>
                  </a:lnTo>
                  <a:lnTo>
                    <a:pt x="621" y="481"/>
                  </a:lnTo>
                  <a:lnTo>
                    <a:pt x="555" y="509"/>
                  </a:lnTo>
                  <a:lnTo>
                    <a:pt x="496" y="539"/>
                  </a:lnTo>
                  <a:lnTo>
                    <a:pt x="441" y="573"/>
                  </a:lnTo>
                  <a:lnTo>
                    <a:pt x="390" y="609"/>
                  </a:lnTo>
                  <a:lnTo>
                    <a:pt x="346" y="649"/>
                  </a:lnTo>
                  <a:lnTo>
                    <a:pt x="306" y="694"/>
                  </a:lnTo>
                  <a:lnTo>
                    <a:pt x="270" y="744"/>
                  </a:lnTo>
                  <a:lnTo>
                    <a:pt x="237" y="798"/>
                  </a:lnTo>
                  <a:lnTo>
                    <a:pt x="210" y="859"/>
                  </a:lnTo>
                  <a:lnTo>
                    <a:pt x="0" y="859"/>
                  </a:lnTo>
                  <a:lnTo>
                    <a:pt x="1" y="856"/>
                  </a:lnTo>
                  <a:lnTo>
                    <a:pt x="6" y="847"/>
                  </a:lnTo>
                  <a:lnTo>
                    <a:pt x="14" y="832"/>
                  </a:lnTo>
                  <a:lnTo>
                    <a:pt x="26" y="814"/>
                  </a:lnTo>
                  <a:lnTo>
                    <a:pt x="39" y="790"/>
                  </a:lnTo>
                  <a:lnTo>
                    <a:pt x="56" y="764"/>
                  </a:lnTo>
                  <a:lnTo>
                    <a:pt x="76" y="737"/>
                  </a:lnTo>
                  <a:lnTo>
                    <a:pt x="98" y="707"/>
                  </a:lnTo>
                  <a:lnTo>
                    <a:pt x="124" y="678"/>
                  </a:lnTo>
                  <a:lnTo>
                    <a:pt x="152" y="648"/>
                  </a:lnTo>
                  <a:lnTo>
                    <a:pt x="183" y="619"/>
                  </a:lnTo>
                  <a:lnTo>
                    <a:pt x="217" y="591"/>
                  </a:lnTo>
                  <a:lnTo>
                    <a:pt x="252" y="566"/>
                  </a:lnTo>
                  <a:lnTo>
                    <a:pt x="291" y="544"/>
                  </a:lnTo>
                  <a:lnTo>
                    <a:pt x="331" y="525"/>
                  </a:lnTo>
                  <a:lnTo>
                    <a:pt x="370" y="509"/>
                  </a:lnTo>
                  <a:lnTo>
                    <a:pt x="405" y="492"/>
                  </a:lnTo>
                  <a:lnTo>
                    <a:pt x="437" y="474"/>
                  </a:lnTo>
                  <a:lnTo>
                    <a:pt x="466" y="455"/>
                  </a:lnTo>
                  <a:lnTo>
                    <a:pt x="490" y="435"/>
                  </a:lnTo>
                  <a:lnTo>
                    <a:pt x="512" y="416"/>
                  </a:lnTo>
                  <a:lnTo>
                    <a:pt x="529" y="398"/>
                  </a:lnTo>
                  <a:lnTo>
                    <a:pt x="541" y="378"/>
                  </a:lnTo>
                  <a:lnTo>
                    <a:pt x="549" y="360"/>
                  </a:lnTo>
                  <a:lnTo>
                    <a:pt x="551" y="343"/>
                  </a:lnTo>
                  <a:lnTo>
                    <a:pt x="549" y="328"/>
                  </a:lnTo>
                  <a:lnTo>
                    <a:pt x="540" y="315"/>
                  </a:lnTo>
                  <a:lnTo>
                    <a:pt x="525" y="303"/>
                  </a:lnTo>
                  <a:lnTo>
                    <a:pt x="505" y="293"/>
                  </a:lnTo>
                  <a:lnTo>
                    <a:pt x="477" y="286"/>
                  </a:lnTo>
                  <a:lnTo>
                    <a:pt x="442" y="282"/>
                  </a:lnTo>
                  <a:lnTo>
                    <a:pt x="397" y="276"/>
                  </a:lnTo>
                  <a:lnTo>
                    <a:pt x="355" y="264"/>
                  </a:lnTo>
                  <a:lnTo>
                    <a:pt x="315" y="247"/>
                  </a:lnTo>
                  <a:lnTo>
                    <a:pt x="280" y="228"/>
                  </a:lnTo>
                  <a:lnTo>
                    <a:pt x="248" y="204"/>
                  </a:lnTo>
                  <a:lnTo>
                    <a:pt x="218" y="180"/>
                  </a:lnTo>
                  <a:lnTo>
                    <a:pt x="193" y="153"/>
                  </a:lnTo>
                  <a:lnTo>
                    <a:pt x="171" y="127"/>
                  </a:lnTo>
                  <a:lnTo>
                    <a:pt x="154" y="101"/>
                  </a:lnTo>
                  <a:lnTo>
                    <a:pt x="140" y="76"/>
                  </a:lnTo>
                  <a:lnTo>
                    <a:pt x="131" y="55"/>
                  </a:lnTo>
                  <a:lnTo>
                    <a:pt x="126" y="36"/>
                  </a:lnTo>
                  <a:lnTo>
                    <a:pt x="124" y="22"/>
                  </a:lnTo>
                  <a:lnTo>
                    <a:pt x="130" y="13"/>
                  </a:lnTo>
                  <a:lnTo>
                    <a:pt x="140" y="5"/>
                  </a:lnTo>
                  <a:lnTo>
                    <a:pt x="157" y="1"/>
                  </a:lnTo>
                  <a:lnTo>
                    <a:pt x="180" y="0"/>
                  </a:lnTo>
                  <a:close/>
                </a:path>
              </a:pathLst>
            </a:custGeom>
            <a:solidFill>
              <a:schemeClr val="bg2">
                <a:lumMod val="50000"/>
                <a:alpha val="3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6" name="Freeform 15"/>
            <p:cNvSpPr>
              <a:spLocks/>
            </p:cNvSpPr>
            <p:nvPr/>
          </p:nvSpPr>
          <p:spPr bwMode="auto">
            <a:xfrm>
              <a:off x="6783388" y="4654550"/>
              <a:ext cx="615950" cy="503237"/>
            </a:xfrm>
            <a:custGeom>
              <a:avLst/>
              <a:gdLst>
                <a:gd name="T0" fmla="*/ 227 w 388"/>
                <a:gd name="T1" fmla="*/ 0 h 317"/>
                <a:gd name="T2" fmla="*/ 248 w 388"/>
                <a:gd name="T3" fmla="*/ 2 h 317"/>
                <a:gd name="T4" fmla="*/ 269 w 388"/>
                <a:gd name="T5" fmla="*/ 9 h 317"/>
                <a:gd name="T6" fmla="*/ 291 w 388"/>
                <a:gd name="T7" fmla="*/ 18 h 317"/>
                <a:gd name="T8" fmla="*/ 312 w 388"/>
                <a:gd name="T9" fmla="*/ 32 h 317"/>
                <a:gd name="T10" fmla="*/ 331 w 388"/>
                <a:gd name="T11" fmla="*/ 48 h 317"/>
                <a:gd name="T12" fmla="*/ 349 w 388"/>
                <a:gd name="T13" fmla="*/ 66 h 317"/>
                <a:gd name="T14" fmla="*/ 364 w 388"/>
                <a:gd name="T15" fmla="*/ 87 h 317"/>
                <a:gd name="T16" fmla="*/ 377 w 388"/>
                <a:gd name="T17" fmla="*/ 107 h 317"/>
                <a:gd name="T18" fmla="*/ 384 w 388"/>
                <a:gd name="T19" fmla="*/ 129 h 317"/>
                <a:gd name="T20" fmla="*/ 388 w 388"/>
                <a:gd name="T21" fmla="*/ 153 h 317"/>
                <a:gd name="T22" fmla="*/ 387 w 388"/>
                <a:gd name="T23" fmla="*/ 174 h 317"/>
                <a:gd name="T24" fmla="*/ 379 w 388"/>
                <a:gd name="T25" fmla="*/ 196 h 317"/>
                <a:gd name="T26" fmla="*/ 366 w 388"/>
                <a:gd name="T27" fmla="*/ 215 h 317"/>
                <a:gd name="T28" fmla="*/ 343 w 388"/>
                <a:gd name="T29" fmla="*/ 240 h 317"/>
                <a:gd name="T30" fmla="*/ 317 w 388"/>
                <a:gd name="T31" fmla="*/ 260 h 317"/>
                <a:gd name="T32" fmla="*/ 290 w 388"/>
                <a:gd name="T33" fmla="*/ 279 h 317"/>
                <a:gd name="T34" fmla="*/ 261 w 388"/>
                <a:gd name="T35" fmla="*/ 294 h 317"/>
                <a:gd name="T36" fmla="*/ 231 w 388"/>
                <a:gd name="T37" fmla="*/ 306 h 317"/>
                <a:gd name="T38" fmla="*/ 203 w 388"/>
                <a:gd name="T39" fmla="*/ 314 h 317"/>
                <a:gd name="T40" fmla="*/ 174 w 388"/>
                <a:gd name="T41" fmla="*/ 317 h 317"/>
                <a:gd name="T42" fmla="*/ 146 w 388"/>
                <a:gd name="T43" fmla="*/ 316 h 317"/>
                <a:gd name="T44" fmla="*/ 118 w 388"/>
                <a:gd name="T45" fmla="*/ 311 h 317"/>
                <a:gd name="T46" fmla="*/ 94 w 388"/>
                <a:gd name="T47" fmla="*/ 299 h 317"/>
                <a:gd name="T48" fmla="*/ 72 w 388"/>
                <a:gd name="T49" fmla="*/ 284 h 317"/>
                <a:gd name="T50" fmla="*/ 52 w 388"/>
                <a:gd name="T51" fmla="*/ 262 h 317"/>
                <a:gd name="T52" fmla="*/ 31 w 388"/>
                <a:gd name="T53" fmla="*/ 231 h 317"/>
                <a:gd name="T54" fmla="*/ 17 w 388"/>
                <a:gd name="T55" fmla="*/ 201 h 317"/>
                <a:gd name="T56" fmla="*/ 8 w 388"/>
                <a:gd name="T57" fmla="*/ 175 h 317"/>
                <a:gd name="T58" fmla="*/ 3 w 388"/>
                <a:gd name="T59" fmla="*/ 152 h 317"/>
                <a:gd name="T60" fmla="*/ 0 w 388"/>
                <a:gd name="T61" fmla="*/ 131 h 317"/>
                <a:gd name="T62" fmla="*/ 1 w 388"/>
                <a:gd name="T63" fmla="*/ 115 h 317"/>
                <a:gd name="T64" fmla="*/ 3 w 388"/>
                <a:gd name="T65" fmla="*/ 102 h 317"/>
                <a:gd name="T66" fmla="*/ 4 w 388"/>
                <a:gd name="T67" fmla="*/ 94 h 317"/>
                <a:gd name="T68" fmla="*/ 4 w 388"/>
                <a:gd name="T69" fmla="*/ 92 h 317"/>
                <a:gd name="T70" fmla="*/ 25 w 388"/>
                <a:gd name="T71" fmla="*/ 78 h 317"/>
                <a:gd name="T72" fmla="*/ 48 w 388"/>
                <a:gd name="T73" fmla="*/ 61 h 317"/>
                <a:gd name="T74" fmla="*/ 77 w 388"/>
                <a:gd name="T75" fmla="*/ 44 h 317"/>
                <a:gd name="T76" fmla="*/ 109 w 388"/>
                <a:gd name="T77" fmla="*/ 27 h 317"/>
                <a:gd name="T78" fmla="*/ 146 w 388"/>
                <a:gd name="T79" fmla="*/ 14 h 317"/>
                <a:gd name="T80" fmla="*/ 186 w 388"/>
                <a:gd name="T81" fmla="*/ 4 h 317"/>
                <a:gd name="T82" fmla="*/ 227 w 388"/>
                <a:gd name="T83"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8" h="317">
                  <a:moveTo>
                    <a:pt x="227" y="0"/>
                  </a:moveTo>
                  <a:lnTo>
                    <a:pt x="248" y="2"/>
                  </a:lnTo>
                  <a:lnTo>
                    <a:pt x="269" y="9"/>
                  </a:lnTo>
                  <a:lnTo>
                    <a:pt x="291" y="18"/>
                  </a:lnTo>
                  <a:lnTo>
                    <a:pt x="312" y="32"/>
                  </a:lnTo>
                  <a:lnTo>
                    <a:pt x="331" y="48"/>
                  </a:lnTo>
                  <a:lnTo>
                    <a:pt x="349" y="66"/>
                  </a:lnTo>
                  <a:lnTo>
                    <a:pt x="364" y="87"/>
                  </a:lnTo>
                  <a:lnTo>
                    <a:pt x="377" y="107"/>
                  </a:lnTo>
                  <a:lnTo>
                    <a:pt x="384" y="129"/>
                  </a:lnTo>
                  <a:lnTo>
                    <a:pt x="388" y="153"/>
                  </a:lnTo>
                  <a:lnTo>
                    <a:pt x="387" y="174"/>
                  </a:lnTo>
                  <a:lnTo>
                    <a:pt x="379" y="196"/>
                  </a:lnTo>
                  <a:lnTo>
                    <a:pt x="366" y="215"/>
                  </a:lnTo>
                  <a:lnTo>
                    <a:pt x="343" y="240"/>
                  </a:lnTo>
                  <a:lnTo>
                    <a:pt x="317" y="260"/>
                  </a:lnTo>
                  <a:lnTo>
                    <a:pt x="290" y="279"/>
                  </a:lnTo>
                  <a:lnTo>
                    <a:pt x="261" y="294"/>
                  </a:lnTo>
                  <a:lnTo>
                    <a:pt x="231" y="306"/>
                  </a:lnTo>
                  <a:lnTo>
                    <a:pt x="203" y="314"/>
                  </a:lnTo>
                  <a:lnTo>
                    <a:pt x="174" y="317"/>
                  </a:lnTo>
                  <a:lnTo>
                    <a:pt x="146" y="316"/>
                  </a:lnTo>
                  <a:lnTo>
                    <a:pt x="118" y="311"/>
                  </a:lnTo>
                  <a:lnTo>
                    <a:pt x="94" y="299"/>
                  </a:lnTo>
                  <a:lnTo>
                    <a:pt x="72" y="284"/>
                  </a:lnTo>
                  <a:lnTo>
                    <a:pt x="52" y="262"/>
                  </a:lnTo>
                  <a:lnTo>
                    <a:pt x="31" y="231"/>
                  </a:lnTo>
                  <a:lnTo>
                    <a:pt x="17" y="201"/>
                  </a:lnTo>
                  <a:lnTo>
                    <a:pt x="8" y="175"/>
                  </a:lnTo>
                  <a:lnTo>
                    <a:pt x="3" y="152"/>
                  </a:lnTo>
                  <a:lnTo>
                    <a:pt x="0" y="131"/>
                  </a:lnTo>
                  <a:lnTo>
                    <a:pt x="1" y="115"/>
                  </a:lnTo>
                  <a:lnTo>
                    <a:pt x="3" y="102"/>
                  </a:lnTo>
                  <a:lnTo>
                    <a:pt x="4" y="94"/>
                  </a:lnTo>
                  <a:lnTo>
                    <a:pt x="4" y="92"/>
                  </a:lnTo>
                  <a:lnTo>
                    <a:pt x="25" y="78"/>
                  </a:lnTo>
                  <a:lnTo>
                    <a:pt x="48" y="61"/>
                  </a:lnTo>
                  <a:lnTo>
                    <a:pt x="77" y="44"/>
                  </a:lnTo>
                  <a:lnTo>
                    <a:pt x="109" y="27"/>
                  </a:lnTo>
                  <a:lnTo>
                    <a:pt x="146" y="14"/>
                  </a:lnTo>
                  <a:lnTo>
                    <a:pt x="186" y="4"/>
                  </a:lnTo>
                  <a:lnTo>
                    <a:pt x="227" y="0"/>
                  </a:lnTo>
                  <a:close/>
                </a:path>
              </a:pathLst>
            </a:custGeom>
            <a:solidFill>
              <a:schemeClr val="bg1">
                <a:lumMod val="9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7" name="Freeform 16"/>
            <p:cNvSpPr>
              <a:spLocks/>
            </p:cNvSpPr>
            <p:nvPr/>
          </p:nvSpPr>
          <p:spPr bwMode="auto">
            <a:xfrm>
              <a:off x="9209088" y="4483100"/>
              <a:ext cx="279400" cy="309562"/>
            </a:xfrm>
            <a:custGeom>
              <a:avLst/>
              <a:gdLst>
                <a:gd name="T0" fmla="*/ 153 w 176"/>
                <a:gd name="T1" fmla="*/ 0 h 195"/>
                <a:gd name="T2" fmla="*/ 176 w 176"/>
                <a:gd name="T3" fmla="*/ 4 h 195"/>
                <a:gd name="T4" fmla="*/ 1 w 176"/>
                <a:gd name="T5" fmla="*/ 195 h 195"/>
                <a:gd name="T6" fmla="*/ 1 w 176"/>
                <a:gd name="T7" fmla="*/ 191 h 195"/>
                <a:gd name="T8" fmla="*/ 0 w 176"/>
                <a:gd name="T9" fmla="*/ 182 h 195"/>
                <a:gd name="T10" fmla="*/ 0 w 176"/>
                <a:gd name="T11" fmla="*/ 167 h 195"/>
                <a:gd name="T12" fmla="*/ 1 w 176"/>
                <a:gd name="T13" fmla="*/ 151 h 195"/>
                <a:gd name="T14" fmla="*/ 6 w 176"/>
                <a:gd name="T15" fmla="*/ 131 h 195"/>
                <a:gd name="T16" fmla="*/ 14 w 176"/>
                <a:gd name="T17" fmla="*/ 110 h 195"/>
                <a:gd name="T18" fmla="*/ 27 w 176"/>
                <a:gd name="T19" fmla="*/ 90 h 195"/>
                <a:gd name="T20" fmla="*/ 40 w 176"/>
                <a:gd name="T21" fmla="*/ 74 h 195"/>
                <a:gd name="T22" fmla="*/ 53 w 176"/>
                <a:gd name="T23" fmla="*/ 59 h 195"/>
                <a:gd name="T24" fmla="*/ 67 w 176"/>
                <a:gd name="T25" fmla="*/ 43 h 195"/>
                <a:gd name="T26" fmla="*/ 82 w 176"/>
                <a:gd name="T27" fmla="*/ 29 h 195"/>
                <a:gd name="T28" fmla="*/ 97 w 176"/>
                <a:gd name="T29" fmla="*/ 17 h 195"/>
                <a:gd name="T30" fmla="*/ 114 w 176"/>
                <a:gd name="T31" fmla="*/ 8 h 195"/>
                <a:gd name="T32" fmla="*/ 134 w 176"/>
                <a:gd name="T33" fmla="*/ 2 h 195"/>
                <a:gd name="T34" fmla="*/ 153 w 176"/>
                <a:gd name="T35"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6" h="195">
                  <a:moveTo>
                    <a:pt x="153" y="0"/>
                  </a:moveTo>
                  <a:lnTo>
                    <a:pt x="176" y="4"/>
                  </a:lnTo>
                  <a:lnTo>
                    <a:pt x="1" y="195"/>
                  </a:lnTo>
                  <a:lnTo>
                    <a:pt x="1" y="191"/>
                  </a:lnTo>
                  <a:lnTo>
                    <a:pt x="0" y="182"/>
                  </a:lnTo>
                  <a:lnTo>
                    <a:pt x="0" y="167"/>
                  </a:lnTo>
                  <a:lnTo>
                    <a:pt x="1" y="151"/>
                  </a:lnTo>
                  <a:lnTo>
                    <a:pt x="6" y="131"/>
                  </a:lnTo>
                  <a:lnTo>
                    <a:pt x="14" y="110"/>
                  </a:lnTo>
                  <a:lnTo>
                    <a:pt x="27" y="90"/>
                  </a:lnTo>
                  <a:lnTo>
                    <a:pt x="40" y="74"/>
                  </a:lnTo>
                  <a:lnTo>
                    <a:pt x="53" y="59"/>
                  </a:lnTo>
                  <a:lnTo>
                    <a:pt x="67" y="43"/>
                  </a:lnTo>
                  <a:lnTo>
                    <a:pt x="82" y="29"/>
                  </a:lnTo>
                  <a:lnTo>
                    <a:pt x="97" y="17"/>
                  </a:lnTo>
                  <a:lnTo>
                    <a:pt x="114" y="8"/>
                  </a:lnTo>
                  <a:lnTo>
                    <a:pt x="134" y="2"/>
                  </a:lnTo>
                  <a:lnTo>
                    <a:pt x="153" y="0"/>
                  </a:lnTo>
                  <a:close/>
                </a:path>
              </a:pathLst>
            </a:custGeom>
            <a:solidFill>
              <a:schemeClr val="bg1">
                <a:lumMod val="9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grpSp>
      <p:sp>
        <p:nvSpPr>
          <p:cNvPr id="83" name="TextBox 82"/>
          <p:cNvSpPr txBox="1"/>
          <p:nvPr/>
        </p:nvSpPr>
        <p:spPr>
          <a:xfrm>
            <a:off x="7558682" y="3964575"/>
            <a:ext cx="1644992" cy="313932"/>
          </a:xfrm>
          <a:prstGeom prst="rect">
            <a:avLst/>
          </a:prstGeom>
          <a:noFill/>
        </p:spPr>
        <p:txBody>
          <a:bodyPr wrap="square" rtlCol="0">
            <a:spAutoFit/>
          </a:bodyPr>
          <a:lstStyle/>
          <a:p>
            <a:pPr>
              <a:lnSpc>
                <a:spcPct val="90000"/>
              </a:lnSpc>
            </a:pPr>
            <a:r>
              <a:rPr lang="en-US" sz="1600" b="1" kern="0" dirty="0">
                <a:solidFill>
                  <a:schemeClr val="bg1"/>
                </a:solidFill>
                <a:latin typeface="Arial" pitchFamily="34" charset="0"/>
                <a:cs typeface="Arial" pitchFamily="34" charset="0"/>
              </a:rPr>
              <a:t>Constitution</a:t>
            </a:r>
            <a:endParaRPr lang="en-US" sz="1600" b="1" dirty="0">
              <a:solidFill>
                <a:schemeClr val="bg1"/>
              </a:solidFill>
              <a:latin typeface="Arial" pitchFamily="34" charset="0"/>
              <a:cs typeface="Arial" pitchFamily="34" charset="0"/>
            </a:endParaRPr>
          </a:p>
        </p:txBody>
      </p:sp>
      <p:grpSp>
        <p:nvGrpSpPr>
          <p:cNvPr id="82" name="Group 81"/>
          <p:cNvGrpSpPr/>
          <p:nvPr/>
        </p:nvGrpSpPr>
        <p:grpSpPr>
          <a:xfrm>
            <a:off x="6234166" y="1075996"/>
            <a:ext cx="739587" cy="713405"/>
            <a:chOff x="6378667" y="1365678"/>
            <a:chExt cx="739395" cy="713405"/>
          </a:xfrm>
        </p:grpSpPr>
        <p:sp>
          <p:nvSpPr>
            <p:cNvPr id="88" name="Freeform 26"/>
            <p:cNvSpPr>
              <a:spLocks/>
            </p:cNvSpPr>
            <p:nvPr/>
          </p:nvSpPr>
          <p:spPr bwMode="auto">
            <a:xfrm>
              <a:off x="6378667" y="1365678"/>
              <a:ext cx="722360" cy="713405"/>
            </a:xfrm>
            <a:custGeom>
              <a:avLst/>
              <a:gdLst>
                <a:gd name="T0" fmla="*/ 597 w 968"/>
                <a:gd name="T1" fmla="*/ 2 h 955"/>
                <a:gd name="T2" fmla="*/ 675 w 968"/>
                <a:gd name="T3" fmla="*/ 6 h 955"/>
                <a:gd name="T4" fmla="*/ 747 w 968"/>
                <a:gd name="T5" fmla="*/ 16 h 955"/>
                <a:gd name="T6" fmla="*/ 812 w 968"/>
                <a:gd name="T7" fmla="*/ 29 h 955"/>
                <a:gd name="T8" fmla="*/ 866 w 968"/>
                <a:gd name="T9" fmla="*/ 42 h 955"/>
                <a:gd name="T10" fmla="*/ 906 w 968"/>
                <a:gd name="T11" fmla="*/ 54 h 955"/>
                <a:gd name="T12" fmla="*/ 932 w 968"/>
                <a:gd name="T13" fmla="*/ 62 h 955"/>
                <a:gd name="T14" fmla="*/ 942 w 968"/>
                <a:gd name="T15" fmla="*/ 65 h 955"/>
                <a:gd name="T16" fmla="*/ 965 w 968"/>
                <a:gd name="T17" fmla="*/ 244 h 955"/>
                <a:gd name="T18" fmla="*/ 966 w 968"/>
                <a:gd name="T19" fmla="*/ 399 h 955"/>
                <a:gd name="T20" fmla="*/ 949 w 968"/>
                <a:gd name="T21" fmla="*/ 530 h 955"/>
                <a:gd name="T22" fmla="*/ 914 w 968"/>
                <a:gd name="T23" fmla="*/ 639 h 955"/>
                <a:gd name="T24" fmla="*/ 867 w 968"/>
                <a:gd name="T25" fmla="*/ 728 h 955"/>
                <a:gd name="T26" fmla="*/ 807 w 968"/>
                <a:gd name="T27" fmla="*/ 800 h 955"/>
                <a:gd name="T28" fmla="*/ 737 w 968"/>
                <a:gd name="T29" fmla="*/ 855 h 955"/>
                <a:gd name="T30" fmla="*/ 660 w 968"/>
                <a:gd name="T31" fmla="*/ 898 h 955"/>
                <a:gd name="T32" fmla="*/ 581 w 968"/>
                <a:gd name="T33" fmla="*/ 927 h 955"/>
                <a:gd name="T34" fmla="*/ 496 w 968"/>
                <a:gd name="T35" fmla="*/ 945 h 955"/>
                <a:gd name="T36" fmla="*/ 413 w 968"/>
                <a:gd name="T37" fmla="*/ 953 h 955"/>
                <a:gd name="T38" fmla="*/ 332 w 968"/>
                <a:gd name="T39" fmla="*/ 955 h 955"/>
                <a:gd name="T40" fmla="*/ 254 w 968"/>
                <a:gd name="T41" fmla="*/ 952 h 955"/>
                <a:gd name="T42" fmla="*/ 185 w 968"/>
                <a:gd name="T43" fmla="*/ 943 h 955"/>
                <a:gd name="T44" fmla="*/ 123 w 968"/>
                <a:gd name="T45" fmla="*/ 935 h 955"/>
                <a:gd name="T46" fmla="*/ 74 w 968"/>
                <a:gd name="T47" fmla="*/ 925 h 955"/>
                <a:gd name="T48" fmla="*/ 40 w 968"/>
                <a:gd name="T49" fmla="*/ 917 h 955"/>
                <a:gd name="T50" fmla="*/ 21 w 968"/>
                <a:gd name="T51" fmla="*/ 912 h 955"/>
                <a:gd name="T52" fmla="*/ 8 w 968"/>
                <a:gd name="T53" fmla="*/ 813 h 955"/>
                <a:gd name="T54" fmla="*/ 0 w 968"/>
                <a:gd name="T55" fmla="*/ 637 h 955"/>
                <a:gd name="T56" fmla="*/ 11 w 968"/>
                <a:gd name="T57" fmla="*/ 487 h 955"/>
                <a:gd name="T58" fmla="*/ 39 w 968"/>
                <a:gd name="T59" fmla="*/ 362 h 955"/>
                <a:gd name="T60" fmla="*/ 81 w 968"/>
                <a:gd name="T61" fmla="*/ 259 h 955"/>
                <a:gd name="T62" fmla="*/ 136 w 968"/>
                <a:gd name="T63" fmla="*/ 178 h 955"/>
                <a:gd name="T64" fmla="*/ 201 w 968"/>
                <a:gd name="T65" fmla="*/ 112 h 955"/>
                <a:gd name="T66" fmla="*/ 273 w 968"/>
                <a:gd name="T67" fmla="*/ 65 h 955"/>
                <a:gd name="T68" fmla="*/ 351 w 968"/>
                <a:gd name="T69" fmla="*/ 32 h 955"/>
                <a:gd name="T70" fmla="*/ 434 w 968"/>
                <a:gd name="T71" fmla="*/ 13 h 955"/>
                <a:gd name="T72" fmla="*/ 516 w 968"/>
                <a:gd name="T73" fmla="*/ 2 h 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68" h="955">
                  <a:moveTo>
                    <a:pt x="556" y="0"/>
                  </a:moveTo>
                  <a:lnTo>
                    <a:pt x="597" y="2"/>
                  </a:lnTo>
                  <a:lnTo>
                    <a:pt x="638" y="3"/>
                  </a:lnTo>
                  <a:lnTo>
                    <a:pt x="675" y="6"/>
                  </a:lnTo>
                  <a:lnTo>
                    <a:pt x="713" y="11"/>
                  </a:lnTo>
                  <a:lnTo>
                    <a:pt x="747" y="16"/>
                  </a:lnTo>
                  <a:lnTo>
                    <a:pt x="781" y="23"/>
                  </a:lnTo>
                  <a:lnTo>
                    <a:pt x="812" y="29"/>
                  </a:lnTo>
                  <a:lnTo>
                    <a:pt x="839" y="36"/>
                  </a:lnTo>
                  <a:lnTo>
                    <a:pt x="866" y="42"/>
                  </a:lnTo>
                  <a:lnTo>
                    <a:pt x="887" y="49"/>
                  </a:lnTo>
                  <a:lnTo>
                    <a:pt x="906" y="54"/>
                  </a:lnTo>
                  <a:lnTo>
                    <a:pt x="921" y="59"/>
                  </a:lnTo>
                  <a:lnTo>
                    <a:pt x="932" y="62"/>
                  </a:lnTo>
                  <a:lnTo>
                    <a:pt x="939" y="65"/>
                  </a:lnTo>
                  <a:lnTo>
                    <a:pt x="942" y="65"/>
                  </a:lnTo>
                  <a:lnTo>
                    <a:pt x="957" y="158"/>
                  </a:lnTo>
                  <a:lnTo>
                    <a:pt x="965" y="244"/>
                  </a:lnTo>
                  <a:lnTo>
                    <a:pt x="968" y="324"/>
                  </a:lnTo>
                  <a:lnTo>
                    <a:pt x="966" y="399"/>
                  </a:lnTo>
                  <a:lnTo>
                    <a:pt x="960" y="466"/>
                  </a:lnTo>
                  <a:lnTo>
                    <a:pt x="949" y="530"/>
                  </a:lnTo>
                  <a:lnTo>
                    <a:pt x="934" y="587"/>
                  </a:lnTo>
                  <a:lnTo>
                    <a:pt x="914" y="639"/>
                  </a:lnTo>
                  <a:lnTo>
                    <a:pt x="892" y="686"/>
                  </a:lnTo>
                  <a:lnTo>
                    <a:pt x="867" y="728"/>
                  </a:lnTo>
                  <a:lnTo>
                    <a:pt x="838" y="766"/>
                  </a:lnTo>
                  <a:lnTo>
                    <a:pt x="807" y="800"/>
                  </a:lnTo>
                  <a:lnTo>
                    <a:pt x="773" y="829"/>
                  </a:lnTo>
                  <a:lnTo>
                    <a:pt x="737" y="855"/>
                  </a:lnTo>
                  <a:lnTo>
                    <a:pt x="699" y="878"/>
                  </a:lnTo>
                  <a:lnTo>
                    <a:pt x="660" y="898"/>
                  </a:lnTo>
                  <a:lnTo>
                    <a:pt x="621" y="914"/>
                  </a:lnTo>
                  <a:lnTo>
                    <a:pt x="581" y="927"/>
                  </a:lnTo>
                  <a:lnTo>
                    <a:pt x="538" y="937"/>
                  </a:lnTo>
                  <a:lnTo>
                    <a:pt x="496" y="945"/>
                  </a:lnTo>
                  <a:lnTo>
                    <a:pt x="454" y="950"/>
                  </a:lnTo>
                  <a:lnTo>
                    <a:pt x="413" y="953"/>
                  </a:lnTo>
                  <a:lnTo>
                    <a:pt x="371" y="955"/>
                  </a:lnTo>
                  <a:lnTo>
                    <a:pt x="332" y="955"/>
                  </a:lnTo>
                  <a:lnTo>
                    <a:pt x="293" y="955"/>
                  </a:lnTo>
                  <a:lnTo>
                    <a:pt x="254" y="952"/>
                  </a:lnTo>
                  <a:lnTo>
                    <a:pt x="218" y="948"/>
                  </a:lnTo>
                  <a:lnTo>
                    <a:pt x="185" y="943"/>
                  </a:lnTo>
                  <a:lnTo>
                    <a:pt x="153" y="940"/>
                  </a:lnTo>
                  <a:lnTo>
                    <a:pt x="123" y="935"/>
                  </a:lnTo>
                  <a:lnTo>
                    <a:pt x="97" y="930"/>
                  </a:lnTo>
                  <a:lnTo>
                    <a:pt x="74" y="925"/>
                  </a:lnTo>
                  <a:lnTo>
                    <a:pt x="55" y="921"/>
                  </a:lnTo>
                  <a:lnTo>
                    <a:pt x="40" y="917"/>
                  </a:lnTo>
                  <a:lnTo>
                    <a:pt x="29" y="914"/>
                  </a:lnTo>
                  <a:lnTo>
                    <a:pt x="21" y="912"/>
                  </a:lnTo>
                  <a:lnTo>
                    <a:pt x="19" y="911"/>
                  </a:lnTo>
                  <a:lnTo>
                    <a:pt x="8" y="813"/>
                  </a:lnTo>
                  <a:lnTo>
                    <a:pt x="1" y="722"/>
                  </a:lnTo>
                  <a:lnTo>
                    <a:pt x="0" y="637"/>
                  </a:lnTo>
                  <a:lnTo>
                    <a:pt x="3" y="559"/>
                  </a:lnTo>
                  <a:lnTo>
                    <a:pt x="11" y="487"/>
                  </a:lnTo>
                  <a:lnTo>
                    <a:pt x="22" y="422"/>
                  </a:lnTo>
                  <a:lnTo>
                    <a:pt x="39" y="362"/>
                  </a:lnTo>
                  <a:lnTo>
                    <a:pt x="58" y="308"/>
                  </a:lnTo>
                  <a:lnTo>
                    <a:pt x="81" y="259"/>
                  </a:lnTo>
                  <a:lnTo>
                    <a:pt x="107" y="215"/>
                  </a:lnTo>
                  <a:lnTo>
                    <a:pt x="136" y="178"/>
                  </a:lnTo>
                  <a:lnTo>
                    <a:pt x="167" y="143"/>
                  </a:lnTo>
                  <a:lnTo>
                    <a:pt x="201" y="112"/>
                  </a:lnTo>
                  <a:lnTo>
                    <a:pt x="236" y="88"/>
                  </a:lnTo>
                  <a:lnTo>
                    <a:pt x="273" y="65"/>
                  </a:lnTo>
                  <a:lnTo>
                    <a:pt x="312" y="47"/>
                  </a:lnTo>
                  <a:lnTo>
                    <a:pt x="351" y="32"/>
                  </a:lnTo>
                  <a:lnTo>
                    <a:pt x="392" y="21"/>
                  </a:lnTo>
                  <a:lnTo>
                    <a:pt x="434" y="13"/>
                  </a:lnTo>
                  <a:lnTo>
                    <a:pt x="475" y="6"/>
                  </a:lnTo>
                  <a:lnTo>
                    <a:pt x="516" y="2"/>
                  </a:lnTo>
                  <a:lnTo>
                    <a:pt x="556" y="0"/>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89" name="Freeform 33"/>
            <p:cNvSpPr>
              <a:spLocks/>
            </p:cNvSpPr>
            <p:nvPr/>
          </p:nvSpPr>
          <p:spPr bwMode="auto">
            <a:xfrm rot="17553118">
              <a:off x="6662059" y="1581784"/>
              <a:ext cx="647905" cy="264100"/>
            </a:xfrm>
            <a:custGeom>
              <a:avLst/>
              <a:gdLst>
                <a:gd name="T0" fmla="*/ 0 w 869"/>
                <a:gd name="T1" fmla="*/ 0 h 354"/>
                <a:gd name="T2" fmla="*/ 26 w 869"/>
                <a:gd name="T3" fmla="*/ 13 h 354"/>
                <a:gd name="T4" fmla="*/ 60 w 869"/>
                <a:gd name="T5" fmla="*/ 28 h 354"/>
                <a:gd name="T6" fmla="*/ 99 w 869"/>
                <a:gd name="T7" fmla="*/ 44 h 354"/>
                <a:gd name="T8" fmla="*/ 144 w 869"/>
                <a:gd name="T9" fmla="*/ 62 h 354"/>
                <a:gd name="T10" fmla="*/ 195 w 869"/>
                <a:gd name="T11" fmla="*/ 82 h 354"/>
                <a:gd name="T12" fmla="*/ 250 w 869"/>
                <a:gd name="T13" fmla="*/ 100 h 354"/>
                <a:gd name="T14" fmla="*/ 309 w 869"/>
                <a:gd name="T15" fmla="*/ 118 h 354"/>
                <a:gd name="T16" fmla="*/ 369 w 869"/>
                <a:gd name="T17" fmla="*/ 134 h 354"/>
                <a:gd name="T18" fmla="*/ 433 w 869"/>
                <a:gd name="T19" fmla="*/ 147 h 354"/>
                <a:gd name="T20" fmla="*/ 496 w 869"/>
                <a:gd name="T21" fmla="*/ 158 h 354"/>
                <a:gd name="T22" fmla="*/ 561 w 869"/>
                <a:gd name="T23" fmla="*/ 165 h 354"/>
                <a:gd name="T24" fmla="*/ 626 w 869"/>
                <a:gd name="T25" fmla="*/ 168 h 354"/>
                <a:gd name="T26" fmla="*/ 690 w 869"/>
                <a:gd name="T27" fmla="*/ 166 h 354"/>
                <a:gd name="T28" fmla="*/ 752 w 869"/>
                <a:gd name="T29" fmla="*/ 158 h 354"/>
                <a:gd name="T30" fmla="*/ 812 w 869"/>
                <a:gd name="T31" fmla="*/ 145 h 354"/>
                <a:gd name="T32" fmla="*/ 869 w 869"/>
                <a:gd name="T33" fmla="*/ 124 h 354"/>
                <a:gd name="T34" fmla="*/ 831 w 869"/>
                <a:gd name="T35" fmla="*/ 173 h 354"/>
                <a:gd name="T36" fmla="*/ 791 w 869"/>
                <a:gd name="T37" fmla="*/ 215 h 354"/>
                <a:gd name="T38" fmla="*/ 745 w 869"/>
                <a:gd name="T39" fmla="*/ 250 h 354"/>
                <a:gd name="T40" fmla="*/ 696 w 869"/>
                <a:gd name="T41" fmla="*/ 279 h 354"/>
                <a:gd name="T42" fmla="*/ 646 w 869"/>
                <a:gd name="T43" fmla="*/ 303 h 354"/>
                <a:gd name="T44" fmla="*/ 594 w 869"/>
                <a:gd name="T45" fmla="*/ 321 h 354"/>
                <a:gd name="T46" fmla="*/ 540 w 869"/>
                <a:gd name="T47" fmla="*/ 336 h 354"/>
                <a:gd name="T48" fmla="*/ 486 w 869"/>
                <a:gd name="T49" fmla="*/ 346 h 354"/>
                <a:gd name="T50" fmla="*/ 433 w 869"/>
                <a:gd name="T51" fmla="*/ 351 h 354"/>
                <a:gd name="T52" fmla="*/ 379 w 869"/>
                <a:gd name="T53" fmla="*/ 354 h 354"/>
                <a:gd name="T54" fmla="*/ 327 w 869"/>
                <a:gd name="T55" fmla="*/ 354 h 354"/>
                <a:gd name="T56" fmla="*/ 276 w 869"/>
                <a:gd name="T57" fmla="*/ 352 h 354"/>
                <a:gd name="T58" fmla="*/ 229 w 869"/>
                <a:gd name="T59" fmla="*/ 349 h 354"/>
                <a:gd name="T60" fmla="*/ 185 w 869"/>
                <a:gd name="T61" fmla="*/ 344 h 354"/>
                <a:gd name="T62" fmla="*/ 144 w 869"/>
                <a:gd name="T63" fmla="*/ 338 h 354"/>
                <a:gd name="T64" fmla="*/ 109 w 869"/>
                <a:gd name="T65" fmla="*/ 331 h 354"/>
                <a:gd name="T66" fmla="*/ 78 w 869"/>
                <a:gd name="T67" fmla="*/ 324 h 354"/>
                <a:gd name="T68" fmla="*/ 53 w 869"/>
                <a:gd name="T69" fmla="*/ 320 h 354"/>
                <a:gd name="T70" fmla="*/ 34 w 869"/>
                <a:gd name="T71" fmla="*/ 315 h 354"/>
                <a:gd name="T72" fmla="*/ 22 w 869"/>
                <a:gd name="T73" fmla="*/ 311 h 354"/>
                <a:gd name="T74" fmla="*/ 19 w 869"/>
                <a:gd name="T75" fmla="*/ 310 h 354"/>
                <a:gd name="T76" fmla="*/ 8 w 869"/>
                <a:gd name="T77" fmla="*/ 225 h 354"/>
                <a:gd name="T78" fmla="*/ 1 w 869"/>
                <a:gd name="T79" fmla="*/ 145 h 354"/>
                <a:gd name="T80" fmla="*/ 0 w 869"/>
                <a:gd name="T81" fmla="*/ 70 h 354"/>
                <a:gd name="T82" fmla="*/ 0 w 869"/>
                <a:gd name="T83"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69" h="354">
                  <a:moveTo>
                    <a:pt x="0" y="0"/>
                  </a:moveTo>
                  <a:lnTo>
                    <a:pt x="26" y="13"/>
                  </a:lnTo>
                  <a:lnTo>
                    <a:pt x="60" y="28"/>
                  </a:lnTo>
                  <a:lnTo>
                    <a:pt x="99" y="44"/>
                  </a:lnTo>
                  <a:lnTo>
                    <a:pt x="144" y="62"/>
                  </a:lnTo>
                  <a:lnTo>
                    <a:pt x="195" y="82"/>
                  </a:lnTo>
                  <a:lnTo>
                    <a:pt x="250" y="100"/>
                  </a:lnTo>
                  <a:lnTo>
                    <a:pt x="309" y="118"/>
                  </a:lnTo>
                  <a:lnTo>
                    <a:pt x="369" y="134"/>
                  </a:lnTo>
                  <a:lnTo>
                    <a:pt x="433" y="147"/>
                  </a:lnTo>
                  <a:lnTo>
                    <a:pt x="496" y="158"/>
                  </a:lnTo>
                  <a:lnTo>
                    <a:pt x="561" y="165"/>
                  </a:lnTo>
                  <a:lnTo>
                    <a:pt x="626" y="168"/>
                  </a:lnTo>
                  <a:lnTo>
                    <a:pt x="690" y="166"/>
                  </a:lnTo>
                  <a:lnTo>
                    <a:pt x="752" y="158"/>
                  </a:lnTo>
                  <a:lnTo>
                    <a:pt x="812" y="145"/>
                  </a:lnTo>
                  <a:lnTo>
                    <a:pt x="869" y="124"/>
                  </a:lnTo>
                  <a:lnTo>
                    <a:pt x="831" y="173"/>
                  </a:lnTo>
                  <a:lnTo>
                    <a:pt x="791" y="215"/>
                  </a:lnTo>
                  <a:lnTo>
                    <a:pt x="745" y="250"/>
                  </a:lnTo>
                  <a:lnTo>
                    <a:pt x="696" y="279"/>
                  </a:lnTo>
                  <a:lnTo>
                    <a:pt x="646" y="303"/>
                  </a:lnTo>
                  <a:lnTo>
                    <a:pt x="594" y="321"/>
                  </a:lnTo>
                  <a:lnTo>
                    <a:pt x="540" y="336"/>
                  </a:lnTo>
                  <a:lnTo>
                    <a:pt x="486" y="346"/>
                  </a:lnTo>
                  <a:lnTo>
                    <a:pt x="433" y="351"/>
                  </a:lnTo>
                  <a:lnTo>
                    <a:pt x="379" y="354"/>
                  </a:lnTo>
                  <a:lnTo>
                    <a:pt x="327" y="354"/>
                  </a:lnTo>
                  <a:lnTo>
                    <a:pt x="276" y="352"/>
                  </a:lnTo>
                  <a:lnTo>
                    <a:pt x="229" y="349"/>
                  </a:lnTo>
                  <a:lnTo>
                    <a:pt x="185" y="344"/>
                  </a:lnTo>
                  <a:lnTo>
                    <a:pt x="144" y="338"/>
                  </a:lnTo>
                  <a:lnTo>
                    <a:pt x="109" y="331"/>
                  </a:lnTo>
                  <a:lnTo>
                    <a:pt x="78" y="324"/>
                  </a:lnTo>
                  <a:lnTo>
                    <a:pt x="53" y="320"/>
                  </a:lnTo>
                  <a:lnTo>
                    <a:pt x="34" y="315"/>
                  </a:lnTo>
                  <a:lnTo>
                    <a:pt x="22" y="311"/>
                  </a:lnTo>
                  <a:lnTo>
                    <a:pt x="19" y="310"/>
                  </a:lnTo>
                  <a:lnTo>
                    <a:pt x="8" y="225"/>
                  </a:lnTo>
                  <a:lnTo>
                    <a:pt x="1" y="145"/>
                  </a:lnTo>
                  <a:lnTo>
                    <a:pt x="0" y="70"/>
                  </a:lnTo>
                  <a:lnTo>
                    <a:pt x="0" y="0"/>
                  </a:lnTo>
                  <a:close/>
                </a:path>
              </a:pathLst>
            </a:custGeom>
            <a:solidFill>
              <a:schemeClr val="bg1">
                <a:alpha val="2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grpSp>
      <p:sp>
        <p:nvSpPr>
          <p:cNvPr id="90" name="TextBox 89"/>
          <p:cNvSpPr txBox="1"/>
          <p:nvPr/>
        </p:nvSpPr>
        <p:spPr>
          <a:xfrm>
            <a:off x="3028422" y="4049592"/>
            <a:ext cx="1417152" cy="313932"/>
          </a:xfrm>
          <a:prstGeom prst="rect">
            <a:avLst/>
          </a:prstGeom>
          <a:noFill/>
        </p:spPr>
        <p:txBody>
          <a:bodyPr wrap="square" rtlCol="0">
            <a:spAutoFit/>
          </a:bodyPr>
          <a:lstStyle/>
          <a:p>
            <a:pPr>
              <a:lnSpc>
                <a:spcPct val="90000"/>
              </a:lnSpc>
            </a:pPr>
            <a:r>
              <a:rPr lang="en-US" sz="1600" b="1" kern="0" dirty="0">
                <a:solidFill>
                  <a:schemeClr val="bg1"/>
                </a:solidFill>
                <a:latin typeface="Arial" pitchFamily="34" charset="0"/>
                <a:cs typeface="Arial" pitchFamily="34" charset="0"/>
              </a:rPr>
              <a:t>Political Will</a:t>
            </a:r>
            <a:endParaRPr lang="en-US" sz="1600" b="1" dirty="0">
              <a:solidFill>
                <a:schemeClr val="bg1"/>
              </a:solidFill>
              <a:latin typeface="Arial" pitchFamily="34" charset="0"/>
              <a:cs typeface="Arial" pitchFamily="34" charset="0"/>
            </a:endParaRPr>
          </a:p>
        </p:txBody>
      </p:sp>
      <p:sp>
        <p:nvSpPr>
          <p:cNvPr id="91" name="TextBox 90"/>
          <p:cNvSpPr txBox="1"/>
          <p:nvPr/>
        </p:nvSpPr>
        <p:spPr>
          <a:xfrm>
            <a:off x="4006219" y="5673602"/>
            <a:ext cx="2486591" cy="313932"/>
          </a:xfrm>
          <a:prstGeom prst="rect">
            <a:avLst/>
          </a:prstGeom>
          <a:noFill/>
        </p:spPr>
        <p:txBody>
          <a:bodyPr wrap="square" rtlCol="0">
            <a:spAutoFit/>
          </a:bodyPr>
          <a:lstStyle/>
          <a:p>
            <a:pPr>
              <a:lnSpc>
                <a:spcPct val="90000"/>
              </a:lnSpc>
            </a:pPr>
            <a:r>
              <a:rPr lang="en-US" sz="1600" b="1" kern="0" dirty="0">
                <a:latin typeface="Arial" pitchFamily="34" charset="0"/>
                <a:cs typeface="Arial" pitchFamily="34" charset="0"/>
              </a:rPr>
              <a:t>JUDICIAL SYSTEM </a:t>
            </a:r>
            <a:endParaRPr lang="en-US" sz="1600" b="1" dirty="0">
              <a:latin typeface="Arial" pitchFamily="34" charset="0"/>
              <a:cs typeface="Arial" pitchFamily="34" charset="0"/>
            </a:endParaRPr>
          </a:p>
        </p:txBody>
      </p:sp>
      <p:sp>
        <p:nvSpPr>
          <p:cNvPr id="92" name="TextBox 91"/>
          <p:cNvSpPr txBox="1"/>
          <p:nvPr/>
        </p:nvSpPr>
        <p:spPr>
          <a:xfrm>
            <a:off x="7464151" y="3068960"/>
            <a:ext cx="4076207" cy="313932"/>
          </a:xfrm>
          <a:prstGeom prst="rect">
            <a:avLst/>
          </a:prstGeom>
          <a:noFill/>
        </p:spPr>
        <p:txBody>
          <a:bodyPr wrap="square" rtlCol="0">
            <a:spAutoFit/>
          </a:bodyPr>
          <a:lstStyle/>
          <a:p>
            <a:pPr>
              <a:lnSpc>
                <a:spcPct val="90000"/>
              </a:lnSpc>
            </a:pPr>
            <a:r>
              <a:rPr lang="en-US" sz="1600" b="1" kern="0" dirty="0">
                <a:solidFill>
                  <a:schemeClr val="bg1"/>
                </a:solidFill>
                <a:latin typeface="Arial" pitchFamily="34" charset="0"/>
                <a:cs typeface="Arial" pitchFamily="34" charset="0"/>
              </a:rPr>
              <a:t>Formation of Court </a:t>
            </a:r>
            <a:r>
              <a:rPr lang="en-US" sz="1600" b="1" kern="0">
                <a:solidFill>
                  <a:schemeClr val="bg1"/>
                </a:solidFill>
                <a:latin typeface="Arial" pitchFamily="34" charset="0"/>
                <a:cs typeface="Arial" pitchFamily="34" charset="0"/>
              </a:rPr>
              <a:t>and Judicial</a:t>
            </a:r>
            <a:endParaRPr lang="en-US" sz="1600" b="1" dirty="0">
              <a:solidFill>
                <a:schemeClr val="bg1"/>
              </a:solidFill>
              <a:latin typeface="Arial" pitchFamily="34" charset="0"/>
              <a:cs typeface="Arial" pitchFamily="34" charset="0"/>
            </a:endParaRPr>
          </a:p>
        </p:txBody>
      </p:sp>
      <p:sp>
        <p:nvSpPr>
          <p:cNvPr id="93" name="TextBox 92"/>
          <p:cNvSpPr txBox="1"/>
          <p:nvPr/>
        </p:nvSpPr>
        <p:spPr>
          <a:xfrm>
            <a:off x="3266693" y="2655532"/>
            <a:ext cx="1644992" cy="313932"/>
          </a:xfrm>
          <a:prstGeom prst="rect">
            <a:avLst/>
          </a:prstGeom>
          <a:noFill/>
        </p:spPr>
        <p:txBody>
          <a:bodyPr wrap="square" rtlCol="0">
            <a:spAutoFit/>
          </a:bodyPr>
          <a:lstStyle/>
          <a:p>
            <a:pPr>
              <a:lnSpc>
                <a:spcPct val="90000"/>
              </a:lnSpc>
            </a:pPr>
            <a:r>
              <a:rPr lang="en-US" sz="1600" b="1" kern="0" dirty="0">
                <a:solidFill>
                  <a:schemeClr val="bg1"/>
                </a:solidFill>
                <a:latin typeface="Arial" pitchFamily="34" charset="0"/>
                <a:cs typeface="Arial" pitchFamily="34" charset="0"/>
              </a:rPr>
              <a:t>Independent</a:t>
            </a:r>
            <a:endParaRPr lang="en-US" sz="1600" b="1" dirty="0">
              <a:solidFill>
                <a:schemeClr val="bg1"/>
              </a:solidFill>
              <a:latin typeface="Arial" pitchFamily="34" charset="0"/>
              <a:cs typeface="Arial" pitchFamily="34" charset="0"/>
            </a:endParaRPr>
          </a:p>
        </p:txBody>
      </p:sp>
      <p:sp>
        <p:nvSpPr>
          <p:cNvPr id="94" name="TextBox 93"/>
          <p:cNvSpPr txBox="1"/>
          <p:nvPr/>
        </p:nvSpPr>
        <p:spPr>
          <a:xfrm>
            <a:off x="6956718" y="2141881"/>
            <a:ext cx="4076207" cy="313932"/>
          </a:xfrm>
          <a:prstGeom prst="rect">
            <a:avLst/>
          </a:prstGeom>
          <a:noFill/>
        </p:spPr>
        <p:txBody>
          <a:bodyPr wrap="square" rtlCol="0">
            <a:spAutoFit/>
          </a:bodyPr>
          <a:lstStyle/>
          <a:p>
            <a:pPr>
              <a:lnSpc>
                <a:spcPct val="90000"/>
              </a:lnSpc>
            </a:pPr>
            <a:r>
              <a:rPr lang="en-US" sz="1600" b="1" kern="0" dirty="0">
                <a:solidFill>
                  <a:schemeClr val="bg1"/>
                </a:solidFill>
                <a:latin typeface="Arial" pitchFamily="34" charset="0"/>
                <a:cs typeface="Arial" pitchFamily="34" charset="0"/>
              </a:rPr>
              <a:t>Law Enforcement and Relevant Agency</a:t>
            </a:r>
            <a:endParaRPr lang="en-US" sz="1600" b="1" dirty="0">
              <a:solidFill>
                <a:schemeClr val="bg1"/>
              </a:solidFill>
              <a:latin typeface="Arial" pitchFamily="34" charset="0"/>
              <a:cs typeface="Arial" pitchFamily="34" charset="0"/>
            </a:endParaRPr>
          </a:p>
        </p:txBody>
      </p:sp>
      <p:sp>
        <p:nvSpPr>
          <p:cNvPr id="95" name="TextBox 94"/>
          <p:cNvSpPr txBox="1"/>
          <p:nvPr/>
        </p:nvSpPr>
        <p:spPr>
          <a:xfrm>
            <a:off x="2030870" y="1691918"/>
            <a:ext cx="3450006" cy="535531"/>
          </a:xfrm>
          <a:prstGeom prst="rect">
            <a:avLst/>
          </a:prstGeom>
          <a:noFill/>
        </p:spPr>
        <p:txBody>
          <a:bodyPr wrap="square" rtlCol="0">
            <a:spAutoFit/>
          </a:bodyPr>
          <a:lstStyle/>
          <a:p>
            <a:pPr algn="ctr">
              <a:lnSpc>
                <a:spcPct val="90000"/>
              </a:lnSpc>
            </a:pPr>
            <a:r>
              <a:rPr lang="en-US" sz="1600" b="1" kern="0" dirty="0">
                <a:solidFill>
                  <a:schemeClr val="bg1"/>
                </a:solidFill>
                <a:latin typeface="Arial" pitchFamily="34" charset="0"/>
                <a:cs typeface="Arial" pitchFamily="34" charset="0"/>
              </a:rPr>
              <a:t>Video Conferencing</a:t>
            </a:r>
          </a:p>
          <a:p>
            <a:pPr>
              <a:lnSpc>
                <a:spcPct val="90000"/>
              </a:lnSpc>
            </a:pPr>
            <a:r>
              <a:rPr lang="en-US" sz="1600" b="1" kern="0" dirty="0">
                <a:solidFill>
                  <a:schemeClr val="bg1"/>
                </a:solidFill>
                <a:latin typeface="Arial" pitchFamily="34" charset="0"/>
                <a:cs typeface="Arial" pitchFamily="34" charset="0"/>
              </a:rPr>
              <a:t>(Jail, Oversea) (Hearing System)</a:t>
            </a:r>
            <a:endParaRPr lang="en-US" sz="1600" b="1" dirty="0">
              <a:solidFill>
                <a:schemeClr val="bg1"/>
              </a:solidFill>
              <a:latin typeface="Arial" pitchFamily="34" charset="0"/>
              <a:cs typeface="Arial" pitchFamily="34" charset="0"/>
            </a:endParaRPr>
          </a:p>
        </p:txBody>
      </p:sp>
      <p:sp>
        <p:nvSpPr>
          <p:cNvPr id="96" name="TextBox 95"/>
          <p:cNvSpPr txBox="1"/>
          <p:nvPr/>
        </p:nvSpPr>
        <p:spPr>
          <a:xfrm>
            <a:off x="6871566" y="1156387"/>
            <a:ext cx="2419580" cy="535531"/>
          </a:xfrm>
          <a:prstGeom prst="rect">
            <a:avLst/>
          </a:prstGeom>
          <a:noFill/>
        </p:spPr>
        <p:txBody>
          <a:bodyPr wrap="square" rtlCol="0">
            <a:spAutoFit/>
          </a:bodyPr>
          <a:lstStyle/>
          <a:p>
            <a:pPr algn="ctr">
              <a:lnSpc>
                <a:spcPct val="90000"/>
              </a:lnSpc>
            </a:pPr>
            <a:r>
              <a:rPr lang="en-US" sz="1600" b="1" kern="0" dirty="0">
                <a:solidFill>
                  <a:schemeClr val="bg1"/>
                </a:solidFill>
                <a:latin typeface="Arial" pitchFamily="34" charset="0"/>
                <a:cs typeface="Arial" pitchFamily="34" charset="0"/>
              </a:rPr>
              <a:t>Pre-trail Briefing</a:t>
            </a:r>
          </a:p>
          <a:p>
            <a:pPr algn="ctr">
              <a:lnSpc>
                <a:spcPct val="90000"/>
              </a:lnSpc>
            </a:pPr>
            <a:r>
              <a:rPr lang="en-US" sz="1600" b="1" kern="0" dirty="0">
                <a:solidFill>
                  <a:schemeClr val="bg1"/>
                </a:solidFill>
                <a:latin typeface="Arial" pitchFamily="34" charset="0"/>
                <a:cs typeface="Arial" pitchFamily="34" charset="0"/>
              </a:rPr>
              <a:t>(Recall / Note Guide)</a:t>
            </a:r>
            <a:endParaRPr lang="en-US" sz="1600" b="1" dirty="0">
              <a:solidFill>
                <a:schemeClr val="bg1"/>
              </a:solidFill>
              <a:latin typeface="Arial" pitchFamily="34" charset="0"/>
              <a:cs typeface="Arial" pitchFamily="34" charset="0"/>
            </a:endParaRPr>
          </a:p>
        </p:txBody>
      </p:sp>
      <p:sp>
        <p:nvSpPr>
          <p:cNvPr id="97" name="TextBox 96"/>
          <p:cNvSpPr txBox="1"/>
          <p:nvPr/>
        </p:nvSpPr>
        <p:spPr>
          <a:xfrm>
            <a:off x="6482790" y="4135963"/>
            <a:ext cx="670902" cy="400110"/>
          </a:xfrm>
          <a:prstGeom prst="rect">
            <a:avLst/>
          </a:prstGeom>
          <a:noFill/>
        </p:spPr>
        <p:txBody>
          <a:bodyPr wrap="square" rtlCol="0" anchor="ctr">
            <a:spAutoFit/>
          </a:bodyPr>
          <a:lstStyle/>
          <a:p>
            <a:pPr algn="ctr"/>
            <a:r>
              <a:rPr lang="en-IN" sz="2000" b="1" dirty="0">
                <a:latin typeface="Arial" panose="020B0604020202020204" pitchFamily="34" charset="0"/>
                <a:cs typeface="Arial" panose="020B0604020202020204" pitchFamily="34" charset="0"/>
              </a:rPr>
              <a:t>01</a:t>
            </a:r>
          </a:p>
        </p:txBody>
      </p:sp>
      <p:sp>
        <p:nvSpPr>
          <p:cNvPr id="98" name="TextBox 97"/>
          <p:cNvSpPr txBox="1"/>
          <p:nvPr/>
        </p:nvSpPr>
        <p:spPr>
          <a:xfrm>
            <a:off x="4939350" y="3921486"/>
            <a:ext cx="670902" cy="400110"/>
          </a:xfrm>
          <a:prstGeom prst="rect">
            <a:avLst/>
          </a:prstGeom>
          <a:noFill/>
        </p:spPr>
        <p:txBody>
          <a:bodyPr wrap="square" rtlCol="0" anchor="ctr">
            <a:spAutoFit/>
          </a:bodyPr>
          <a:lstStyle/>
          <a:p>
            <a:pPr algn="ctr"/>
            <a:r>
              <a:rPr lang="en-IN" sz="2000" b="1" dirty="0">
                <a:solidFill>
                  <a:schemeClr val="bg1"/>
                </a:solidFill>
                <a:latin typeface="Arial" panose="020B0604020202020204" pitchFamily="34" charset="0"/>
                <a:cs typeface="Arial" panose="020B0604020202020204" pitchFamily="34" charset="0"/>
              </a:rPr>
              <a:t>02</a:t>
            </a:r>
          </a:p>
        </p:txBody>
      </p:sp>
      <p:sp>
        <p:nvSpPr>
          <p:cNvPr id="99" name="TextBox 98"/>
          <p:cNvSpPr txBox="1"/>
          <p:nvPr/>
        </p:nvSpPr>
        <p:spPr>
          <a:xfrm>
            <a:off x="6407010" y="3129726"/>
            <a:ext cx="670902" cy="400110"/>
          </a:xfrm>
          <a:prstGeom prst="rect">
            <a:avLst/>
          </a:prstGeom>
          <a:noFill/>
        </p:spPr>
        <p:txBody>
          <a:bodyPr wrap="square" rtlCol="0" anchor="ctr">
            <a:spAutoFit/>
          </a:bodyPr>
          <a:lstStyle/>
          <a:p>
            <a:pPr algn="ctr"/>
            <a:r>
              <a:rPr lang="en-IN" sz="2000" b="1" dirty="0">
                <a:latin typeface="Arial" panose="020B0604020202020204" pitchFamily="34" charset="0"/>
                <a:cs typeface="Arial" panose="020B0604020202020204" pitchFamily="34" charset="0"/>
              </a:rPr>
              <a:t>03</a:t>
            </a:r>
          </a:p>
        </p:txBody>
      </p:sp>
      <p:sp>
        <p:nvSpPr>
          <p:cNvPr id="100" name="TextBox 99"/>
          <p:cNvSpPr txBox="1"/>
          <p:nvPr/>
        </p:nvSpPr>
        <p:spPr>
          <a:xfrm>
            <a:off x="4991328" y="2601325"/>
            <a:ext cx="670902" cy="400110"/>
          </a:xfrm>
          <a:prstGeom prst="rect">
            <a:avLst/>
          </a:prstGeom>
          <a:noFill/>
        </p:spPr>
        <p:txBody>
          <a:bodyPr wrap="square" rtlCol="0" anchor="ctr">
            <a:spAutoFit/>
          </a:bodyPr>
          <a:lstStyle/>
          <a:p>
            <a:pPr algn="ctr"/>
            <a:r>
              <a:rPr lang="en-IN" sz="2000" b="1" dirty="0">
                <a:solidFill>
                  <a:schemeClr val="bg1"/>
                </a:solidFill>
                <a:latin typeface="Arial" panose="020B0604020202020204" pitchFamily="34" charset="0"/>
                <a:cs typeface="Arial" panose="020B0604020202020204" pitchFamily="34" charset="0"/>
              </a:rPr>
              <a:t>04</a:t>
            </a:r>
          </a:p>
        </p:txBody>
      </p:sp>
      <p:sp>
        <p:nvSpPr>
          <p:cNvPr id="101" name="TextBox 100"/>
          <p:cNvSpPr txBox="1"/>
          <p:nvPr/>
        </p:nvSpPr>
        <p:spPr>
          <a:xfrm>
            <a:off x="6200048" y="2189511"/>
            <a:ext cx="670902" cy="400110"/>
          </a:xfrm>
          <a:prstGeom prst="rect">
            <a:avLst/>
          </a:prstGeom>
          <a:noFill/>
        </p:spPr>
        <p:txBody>
          <a:bodyPr wrap="square" rtlCol="0" anchor="ctr">
            <a:spAutoFit/>
          </a:bodyPr>
          <a:lstStyle/>
          <a:p>
            <a:pPr algn="ctr"/>
            <a:r>
              <a:rPr lang="en-IN" sz="2000" b="1" dirty="0">
                <a:latin typeface="Arial" panose="020B0604020202020204" pitchFamily="34" charset="0"/>
                <a:cs typeface="Arial" panose="020B0604020202020204" pitchFamily="34" charset="0"/>
              </a:rPr>
              <a:t>05</a:t>
            </a:r>
          </a:p>
        </p:txBody>
      </p:sp>
      <p:sp>
        <p:nvSpPr>
          <p:cNvPr id="102" name="TextBox 101"/>
          <p:cNvSpPr txBox="1"/>
          <p:nvPr/>
        </p:nvSpPr>
        <p:spPr>
          <a:xfrm>
            <a:off x="5274801" y="1696568"/>
            <a:ext cx="670902" cy="400110"/>
          </a:xfrm>
          <a:prstGeom prst="rect">
            <a:avLst/>
          </a:prstGeom>
          <a:noFill/>
        </p:spPr>
        <p:txBody>
          <a:bodyPr wrap="square" rtlCol="0" anchor="ctr">
            <a:spAutoFit/>
          </a:bodyPr>
          <a:lstStyle/>
          <a:p>
            <a:pPr algn="ctr"/>
            <a:r>
              <a:rPr lang="en-IN" sz="2000" b="1" dirty="0">
                <a:solidFill>
                  <a:schemeClr val="bg1"/>
                </a:solidFill>
                <a:latin typeface="Arial" panose="020B0604020202020204" pitchFamily="34" charset="0"/>
                <a:cs typeface="Arial" panose="020B0604020202020204" pitchFamily="34" charset="0"/>
              </a:rPr>
              <a:t>06</a:t>
            </a:r>
          </a:p>
        </p:txBody>
      </p:sp>
      <p:sp>
        <p:nvSpPr>
          <p:cNvPr id="103" name="TextBox 102"/>
          <p:cNvSpPr txBox="1"/>
          <p:nvPr/>
        </p:nvSpPr>
        <p:spPr>
          <a:xfrm>
            <a:off x="6272360" y="1273430"/>
            <a:ext cx="670902" cy="400110"/>
          </a:xfrm>
          <a:prstGeom prst="rect">
            <a:avLst/>
          </a:prstGeom>
          <a:noFill/>
        </p:spPr>
        <p:txBody>
          <a:bodyPr wrap="square" rtlCol="0" anchor="ctr">
            <a:spAutoFit/>
          </a:bodyPr>
          <a:lstStyle/>
          <a:p>
            <a:pPr algn="ctr"/>
            <a:r>
              <a:rPr lang="en-IN" sz="2000" b="1" dirty="0">
                <a:latin typeface="Arial" panose="020B0604020202020204" pitchFamily="34" charset="0"/>
                <a:cs typeface="Arial" panose="020B0604020202020204" pitchFamily="34" charset="0"/>
              </a:rPr>
              <a:t>07</a:t>
            </a:r>
          </a:p>
        </p:txBody>
      </p:sp>
      <p:grpSp>
        <p:nvGrpSpPr>
          <p:cNvPr id="52" name="Group 51"/>
          <p:cNvGrpSpPr/>
          <p:nvPr/>
        </p:nvGrpSpPr>
        <p:grpSpPr>
          <a:xfrm>
            <a:off x="11539009" y="6363999"/>
            <a:ext cx="751367" cy="494001"/>
            <a:chOff x="11385177" y="6245025"/>
            <a:chExt cx="751367" cy="494001"/>
          </a:xfrm>
        </p:grpSpPr>
        <p:sp>
          <p:nvSpPr>
            <p:cNvPr id="53" name="Oval 52">
              <a:extLst>
                <a:ext uri="{FF2B5EF4-FFF2-40B4-BE49-F238E27FC236}">
                  <a16:creationId xmlns:a16="http://schemas.microsoft.com/office/drawing/2014/main" id="{858A2F90-A085-1968-279B-6996ABCE01C5}"/>
                </a:ext>
              </a:extLst>
            </p:cNvPr>
            <p:cNvSpPr/>
            <p:nvPr/>
          </p:nvSpPr>
          <p:spPr>
            <a:xfrm>
              <a:off x="11527656" y="6245025"/>
              <a:ext cx="466410" cy="456161"/>
            </a:xfrm>
            <a:prstGeom prst="ellipse">
              <a:avLst/>
            </a:prstGeom>
            <a:solidFill>
              <a:srgbClr val="FFFF00"/>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onstantia"/>
                <a:ea typeface="+mn-ea"/>
                <a:cs typeface="+mn-cs"/>
              </a:endParaRPr>
            </a:p>
          </p:txBody>
        </p:sp>
        <p:sp>
          <p:nvSpPr>
            <p:cNvPr id="54" name="Slide Number Placeholder 3">
              <a:extLst>
                <a:ext uri="{FF2B5EF4-FFF2-40B4-BE49-F238E27FC236}">
                  <a16:creationId xmlns:a16="http://schemas.microsoft.com/office/drawing/2014/main" id="{10C65A26-CCDE-DDDD-D4CA-1FF932A68FB6}"/>
                </a:ext>
              </a:extLst>
            </p:cNvPr>
            <p:cNvSpPr txBox="1">
              <a:spLocks/>
            </p:cNvSpPr>
            <p:nvPr/>
          </p:nvSpPr>
          <p:spPr>
            <a:xfrm>
              <a:off x="11385177" y="6245025"/>
              <a:ext cx="751367" cy="494001"/>
            </a:xfrm>
            <a:prstGeom prst="ellipse">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1D3A893C-51DA-46F0-B0E8-4211C10897FA}" type="slidenum">
                <a:rPr kumimoji="0" lang="en-US" sz="1400" b="1" i="0" u="none" strike="noStrike" kern="1200" cap="none" spc="0" normalizeH="0" baseline="0" noProof="0">
                  <a:ln>
                    <a:noFill/>
                  </a:ln>
                  <a:solidFill>
                    <a:sysClr val="windowText" lastClr="000000"/>
                  </a:solidFill>
                  <a:effectLst/>
                  <a:uLnTx/>
                  <a:uFillTx/>
                  <a:latin typeface="Tahoma" pitchFamily="34" charset="0"/>
                  <a:ea typeface="Tahoma" pitchFamily="34" charset="0"/>
                  <a:cs typeface="Tahoma" pitchFamily="34" charset="0"/>
                </a:rPr>
                <a:pPr marL="0" marR="0" lvl="0" indent="0" algn="ctr" defTabSz="685800" rtl="0" eaLnBrk="1" fontAlgn="auto" latinLnBrk="0" hangingPunct="1">
                  <a:lnSpc>
                    <a:spcPct val="100000"/>
                  </a:lnSpc>
                  <a:spcBef>
                    <a:spcPts val="0"/>
                  </a:spcBef>
                  <a:spcAft>
                    <a:spcPts val="0"/>
                  </a:spcAft>
                  <a:buClrTx/>
                  <a:buSzTx/>
                  <a:buFontTx/>
                  <a:buNone/>
                  <a:tabLst/>
                  <a:defRPr/>
                </a:pPr>
                <a:t>10</a:t>
              </a:fld>
              <a:endParaRPr kumimoji="0" lang="en-US" sz="1400" b="1" i="0" u="none" strike="noStrike" kern="1200" cap="none" spc="0" normalizeH="0" baseline="0" noProof="0" dirty="0">
                <a:ln>
                  <a:noFill/>
                </a:ln>
                <a:solidFill>
                  <a:sysClr val="windowText" lastClr="000000"/>
                </a:solidFill>
                <a:effectLst/>
                <a:uLnTx/>
                <a:uFillTx/>
                <a:latin typeface="Tahoma" pitchFamily="34" charset="0"/>
                <a:ea typeface="Tahoma" pitchFamily="34" charset="0"/>
                <a:cs typeface="Tahoma" pitchFamily="34" charset="0"/>
              </a:endParaRPr>
            </a:p>
          </p:txBody>
        </p:sp>
      </p:grpSp>
    </p:spTree>
    <p:extLst>
      <p:ext uri="{BB962C8B-B14F-4D97-AF65-F5344CB8AC3E}">
        <p14:creationId xmlns:p14="http://schemas.microsoft.com/office/powerpoint/2010/main" val="290386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0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0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83" grpId="0"/>
      <p:bldP spid="90" grpId="0"/>
      <p:bldP spid="91" grpId="0"/>
      <p:bldP spid="92" grpId="0"/>
      <p:bldP spid="93" grpId="0"/>
      <p:bldP spid="94" grpId="0"/>
      <p:bldP spid="95" grpId="0"/>
      <p:bldP spid="96" grpId="0"/>
      <p:bldP spid="97" grpId="0"/>
      <p:bldP spid="98" grpId="0"/>
      <p:bldP spid="99" grpId="0"/>
      <p:bldP spid="100" grpId="0"/>
      <p:bldP spid="101" grpId="0"/>
      <p:bldP spid="102" grpId="0"/>
      <p:bldP spid="10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13911" y="135407"/>
            <a:ext cx="11878087" cy="1125836"/>
          </a:xfrm>
        </p:spPr>
        <p:txBody>
          <a:bodyPr>
            <a:normAutofit/>
          </a:bodyPr>
          <a:lstStyle/>
          <a:p>
            <a:pPr algn="ctr"/>
            <a:r>
              <a:rPr lang="en-IN" sz="3600" b="1" dirty="0">
                <a:solidFill>
                  <a:schemeClr val="bg1"/>
                </a:solidFill>
                <a:latin typeface="Times New Roman" pitchFamily="18" charset="0"/>
                <a:cs typeface="Times New Roman" pitchFamily="18" charset="0"/>
              </a:rPr>
              <a:t>Taking Actions</a:t>
            </a:r>
            <a:endParaRPr lang="en-US" sz="3600" b="1" dirty="0">
              <a:solidFill>
                <a:schemeClr val="bg1"/>
              </a:solidFill>
              <a:latin typeface="Times New Roman" pitchFamily="18" charset="0"/>
              <a:cs typeface="Times New Roman" pitchFamily="18" charset="0"/>
            </a:endParaRPr>
          </a:p>
        </p:txBody>
      </p:sp>
      <p:sp>
        <p:nvSpPr>
          <p:cNvPr id="5" name="Rectangle 4"/>
          <p:cNvSpPr/>
          <p:nvPr/>
        </p:nvSpPr>
        <p:spPr>
          <a:xfrm>
            <a:off x="0" y="836633"/>
            <a:ext cx="8965870" cy="1883657"/>
          </a:xfrm>
          <a:prstGeom prst="rect">
            <a:avLst/>
          </a:prstGeom>
          <a:noFill/>
        </p:spPr>
        <p:txBody>
          <a:bodyPr wrap="square">
            <a:spAutoFit/>
          </a:bodyPr>
          <a:lstStyle/>
          <a:p>
            <a:pPr marL="234950">
              <a:lnSpc>
                <a:spcPct val="150000"/>
              </a:lnSpc>
            </a:pPr>
            <a:r>
              <a:rPr lang="en-GB" sz="2000" b="1" dirty="0">
                <a:solidFill>
                  <a:schemeClr val="bg1"/>
                </a:solidFill>
                <a:latin typeface="Times New Roman" panose="02020603050405020304" pitchFamily="18" charset="0"/>
                <a:cs typeface="Times New Roman" panose="02020603050405020304" pitchFamily="18" charset="0"/>
              </a:rPr>
              <a:t>From 2014 to September 2024,   </a:t>
            </a:r>
          </a:p>
          <a:p>
            <a:pPr marL="715963" indent="-481013">
              <a:lnSpc>
                <a:spcPct val="150000"/>
              </a:lnSpc>
              <a:buFont typeface="Wingdings" pitchFamily="2" charset="2"/>
              <a:buChar char="Ø"/>
            </a:pPr>
            <a:r>
              <a:rPr lang="en-GB" sz="2000" b="1" dirty="0">
                <a:solidFill>
                  <a:schemeClr val="bg1"/>
                </a:solidFill>
                <a:latin typeface="Times New Roman" panose="02020603050405020304" pitchFamily="18" charset="0"/>
                <a:cs typeface="Times New Roman" panose="02020603050405020304" pitchFamily="18" charset="0"/>
              </a:rPr>
              <a:t>The Commission received complaints 	37374</a:t>
            </a:r>
          </a:p>
          <a:p>
            <a:pPr marL="715963" indent="-481013">
              <a:lnSpc>
                <a:spcPct val="150000"/>
              </a:lnSpc>
              <a:buFont typeface="Wingdings" pitchFamily="2" charset="2"/>
              <a:buChar char="Ø"/>
            </a:pPr>
            <a:r>
              <a:rPr lang="en-GB" sz="2000" b="1" dirty="0">
                <a:solidFill>
                  <a:schemeClr val="bg1"/>
                </a:solidFill>
                <a:latin typeface="Times New Roman" panose="02020603050405020304" pitchFamily="18" charset="0"/>
                <a:cs typeface="Times New Roman" panose="02020603050405020304" pitchFamily="18" charset="0"/>
              </a:rPr>
              <a:t>Investigations cases			    321</a:t>
            </a:r>
          </a:p>
          <a:p>
            <a:pPr marL="715963" indent="-481013">
              <a:lnSpc>
                <a:spcPct val="150000"/>
              </a:lnSpc>
              <a:buFont typeface="Wingdings" pitchFamily="2" charset="2"/>
              <a:buChar char="Ø"/>
            </a:pPr>
            <a:r>
              <a:rPr lang="en-GB" sz="2000" b="1" dirty="0">
                <a:solidFill>
                  <a:schemeClr val="bg1"/>
                </a:solidFill>
                <a:latin typeface="Times New Roman" panose="02020603050405020304" pitchFamily="18" charset="0"/>
                <a:cs typeface="Times New Roman" panose="02020603050405020304" pitchFamily="18" charset="0"/>
              </a:rPr>
              <a:t>Transfer to relevant agencies cases		  7015</a:t>
            </a:r>
          </a:p>
        </p:txBody>
      </p:sp>
      <p:grpSp>
        <p:nvGrpSpPr>
          <p:cNvPr id="11" name="Group 10"/>
          <p:cNvGrpSpPr/>
          <p:nvPr/>
        </p:nvGrpSpPr>
        <p:grpSpPr>
          <a:xfrm>
            <a:off x="11539009" y="6363999"/>
            <a:ext cx="751367" cy="494001"/>
            <a:chOff x="11385177" y="6245025"/>
            <a:chExt cx="751367" cy="494001"/>
          </a:xfrm>
        </p:grpSpPr>
        <p:sp>
          <p:nvSpPr>
            <p:cNvPr id="12" name="Oval 11">
              <a:extLst>
                <a:ext uri="{FF2B5EF4-FFF2-40B4-BE49-F238E27FC236}">
                  <a16:creationId xmlns:a16="http://schemas.microsoft.com/office/drawing/2014/main" id="{858A2F90-A085-1968-279B-6996ABCE01C5}"/>
                </a:ext>
              </a:extLst>
            </p:cNvPr>
            <p:cNvSpPr/>
            <p:nvPr/>
          </p:nvSpPr>
          <p:spPr>
            <a:xfrm>
              <a:off x="11527656" y="6245025"/>
              <a:ext cx="466410" cy="456161"/>
            </a:xfrm>
            <a:prstGeom prst="ellipse">
              <a:avLst/>
            </a:prstGeom>
            <a:solidFill>
              <a:srgbClr val="FFFF00"/>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onstantia"/>
                <a:ea typeface="+mn-ea"/>
                <a:cs typeface="+mn-cs"/>
              </a:endParaRPr>
            </a:p>
          </p:txBody>
        </p:sp>
        <p:sp>
          <p:nvSpPr>
            <p:cNvPr id="13" name="Slide Number Placeholder 3">
              <a:extLst>
                <a:ext uri="{FF2B5EF4-FFF2-40B4-BE49-F238E27FC236}">
                  <a16:creationId xmlns:a16="http://schemas.microsoft.com/office/drawing/2014/main" id="{10C65A26-CCDE-DDDD-D4CA-1FF932A68FB6}"/>
                </a:ext>
              </a:extLst>
            </p:cNvPr>
            <p:cNvSpPr txBox="1">
              <a:spLocks/>
            </p:cNvSpPr>
            <p:nvPr/>
          </p:nvSpPr>
          <p:spPr>
            <a:xfrm>
              <a:off x="11385177" y="6245025"/>
              <a:ext cx="751367" cy="494001"/>
            </a:xfrm>
            <a:prstGeom prst="ellipse">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1D3A893C-51DA-46F0-B0E8-4211C10897FA}" type="slidenum">
                <a:rPr kumimoji="0" lang="en-US" sz="1400" b="1" i="0" u="none" strike="noStrike" kern="1200" cap="none" spc="0" normalizeH="0" baseline="0" noProof="0">
                  <a:ln>
                    <a:noFill/>
                  </a:ln>
                  <a:solidFill>
                    <a:sysClr val="windowText" lastClr="000000"/>
                  </a:solidFill>
                  <a:effectLst/>
                  <a:uLnTx/>
                  <a:uFillTx/>
                  <a:latin typeface="Tahoma" pitchFamily="34" charset="0"/>
                  <a:ea typeface="Tahoma" pitchFamily="34" charset="0"/>
                  <a:cs typeface="Tahoma" pitchFamily="34" charset="0"/>
                </a:rPr>
                <a:pPr marL="0" marR="0" lvl="0" indent="0" algn="ctr" defTabSz="685800" rtl="0" eaLnBrk="1" fontAlgn="auto" latinLnBrk="0" hangingPunct="1">
                  <a:lnSpc>
                    <a:spcPct val="100000"/>
                  </a:lnSpc>
                  <a:spcBef>
                    <a:spcPts val="0"/>
                  </a:spcBef>
                  <a:spcAft>
                    <a:spcPts val="0"/>
                  </a:spcAft>
                  <a:buClrTx/>
                  <a:buSzTx/>
                  <a:buFontTx/>
                  <a:buNone/>
                  <a:tabLst/>
                  <a:defRPr/>
                </a:pPr>
                <a:t>11</a:t>
              </a:fld>
              <a:endParaRPr kumimoji="0" lang="en-US" sz="1400" b="1" i="0" u="none" strike="noStrike" kern="1200" cap="none" spc="0" normalizeH="0" baseline="0" noProof="0" dirty="0">
                <a:ln>
                  <a:noFill/>
                </a:ln>
                <a:solidFill>
                  <a:sysClr val="windowText" lastClr="000000"/>
                </a:solidFill>
                <a:effectLst/>
                <a:uLnTx/>
                <a:uFillTx/>
                <a:latin typeface="Tahoma" pitchFamily="34" charset="0"/>
                <a:ea typeface="Tahoma" pitchFamily="34" charset="0"/>
                <a:cs typeface="Tahoma" pitchFamily="34" charset="0"/>
              </a:endParaRPr>
            </a:p>
          </p:txBody>
        </p:sp>
      </p:grpSp>
      <p:sp>
        <p:nvSpPr>
          <p:cNvPr id="7" name="Rectangle 6">
            <a:extLst>
              <a:ext uri="{FF2B5EF4-FFF2-40B4-BE49-F238E27FC236}">
                <a16:creationId xmlns:a16="http://schemas.microsoft.com/office/drawing/2014/main" id="{F46CFBF5-CD11-45AA-BEA7-8AB0BA9D8C7D}"/>
              </a:ext>
            </a:extLst>
          </p:cNvPr>
          <p:cNvSpPr/>
          <p:nvPr/>
        </p:nvSpPr>
        <p:spPr>
          <a:xfrm>
            <a:off x="214794" y="2851429"/>
            <a:ext cx="10664014" cy="3785652"/>
          </a:xfrm>
          <a:prstGeom prst="rect">
            <a:avLst/>
          </a:prstGeom>
          <a:solidFill>
            <a:schemeClr val="accent6">
              <a:lumMod val="20000"/>
              <a:lumOff val="80000"/>
            </a:schemeClr>
          </a:solidFill>
        </p:spPr>
        <p:txBody>
          <a:bodyPr wrap="square">
            <a:spAutoFit/>
          </a:bodyPr>
          <a:lstStyle/>
          <a:p>
            <a:pPr marL="715963" indent="-481013">
              <a:lnSpc>
                <a:spcPct val="150000"/>
              </a:lnSpc>
              <a:buFont typeface="Wingdings" pitchFamily="2" charset="2"/>
              <a:buChar char="Ø"/>
            </a:pPr>
            <a:r>
              <a:rPr lang="en-GB" sz="2000" b="1" dirty="0">
                <a:latin typeface="Times New Roman" panose="02020603050405020304" pitchFamily="18" charset="0"/>
                <a:cs typeface="Times New Roman" panose="02020603050405020304" pitchFamily="18" charset="0"/>
              </a:rPr>
              <a:t>Person prosecution under the Anti-Corruption Law,</a:t>
            </a:r>
          </a:p>
          <a:p>
            <a:pPr marL="1163638" indent="-481013">
              <a:lnSpc>
                <a:spcPct val="150000"/>
              </a:lnSpc>
              <a:buFont typeface="Arial" pitchFamily="34" charset="0"/>
              <a:buChar char="•"/>
            </a:pPr>
            <a:r>
              <a:rPr lang="en-GB" sz="2000" b="1" dirty="0">
                <a:latin typeface="Times New Roman" panose="02020603050405020304" pitchFamily="18" charset="0"/>
                <a:cs typeface="Times New Roman" panose="02020603050405020304" pitchFamily="18" charset="0"/>
              </a:rPr>
              <a:t>Former political post holder 		67</a:t>
            </a:r>
          </a:p>
          <a:p>
            <a:pPr marL="1163638" indent="-481013">
              <a:lnSpc>
                <a:spcPct val="150000"/>
              </a:lnSpc>
              <a:buFont typeface="Arial" pitchFamily="34" charset="0"/>
              <a:buChar char="•"/>
            </a:pPr>
            <a:r>
              <a:rPr lang="en-GB" sz="2000" b="1" dirty="0">
                <a:latin typeface="Times New Roman" panose="02020603050405020304" pitchFamily="18" charset="0"/>
                <a:cs typeface="Times New Roman" panose="02020603050405020304" pitchFamily="18" charset="0"/>
              </a:rPr>
              <a:t>High-ranking officials			22 </a:t>
            </a:r>
          </a:p>
          <a:p>
            <a:pPr marL="1163638" indent="-481013">
              <a:lnSpc>
                <a:spcPct val="150000"/>
              </a:lnSpc>
              <a:buFont typeface="Arial" pitchFamily="34" charset="0"/>
              <a:buChar char="•"/>
            </a:pPr>
            <a:r>
              <a:rPr lang="en-GB" sz="2000" b="1" dirty="0">
                <a:latin typeface="Times New Roman" panose="02020603050405020304" pitchFamily="18" charset="0"/>
                <a:cs typeface="Times New Roman" panose="02020603050405020304" pitchFamily="18" charset="0"/>
              </a:rPr>
              <a:t>Officials				99 </a:t>
            </a:r>
          </a:p>
          <a:p>
            <a:pPr marL="1163638" indent="-481013">
              <a:lnSpc>
                <a:spcPct val="150000"/>
              </a:lnSpc>
              <a:buFont typeface="Arial" pitchFamily="34" charset="0"/>
              <a:buChar char="•"/>
            </a:pPr>
            <a:r>
              <a:rPr lang="en-GB" sz="2000" b="1" dirty="0">
                <a:latin typeface="Times New Roman" panose="02020603050405020304" pitchFamily="18" charset="0"/>
                <a:cs typeface="Times New Roman" panose="02020603050405020304" pitchFamily="18" charset="0"/>
              </a:rPr>
              <a:t>Staff					86 </a:t>
            </a:r>
          </a:p>
          <a:p>
            <a:pPr marL="1163638" indent="-481013">
              <a:lnSpc>
                <a:spcPct val="150000"/>
              </a:lnSpc>
              <a:buFont typeface="Arial" pitchFamily="34" charset="0"/>
              <a:buChar char="•"/>
            </a:pPr>
            <a:r>
              <a:rPr lang="en-GB" sz="2000" b="1" dirty="0">
                <a:latin typeface="Times New Roman" panose="02020603050405020304" pitchFamily="18" charset="0"/>
                <a:cs typeface="Times New Roman" panose="02020603050405020304" pitchFamily="18" charset="0"/>
              </a:rPr>
              <a:t>Public servant				18 </a:t>
            </a:r>
          </a:p>
          <a:p>
            <a:pPr marL="1163638" indent="-481013">
              <a:lnSpc>
                <a:spcPct val="150000"/>
              </a:lnSpc>
              <a:buFont typeface="Arial" pitchFamily="34" charset="0"/>
              <a:buChar char="•"/>
            </a:pPr>
            <a:r>
              <a:rPr lang="en-GB" sz="2000" b="1" dirty="0">
                <a:latin typeface="Times New Roman" panose="02020603050405020304" pitchFamily="18" charset="0"/>
                <a:cs typeface="Times New Roman" panose="02020603050405020304" pitchFamily="18" charset="0"/>
              </a:rPr>
              <a:t>Individuals				45 </a:t>
            </a:r>
          </a:p>
          <a:p>
            <a:pPr marL="682625">
              <a:lnSpc>
                <a:spcPct val="150000"/>
              </a:lnSpc>
            </a:pPr>
            <a:r>
              <a:rPr lang="en-GB" sz="2000" b="1" dirty="0">
                <a:latin typeface="Times New Roman" panose="02020603050405020304" pitchFamily="18" charset="0"/>
                <a:cs typeface="Times New Roman" panose="02020603050405020304" pitchFamily="18" charset="0"/>
              </a:rPr>
              <a:t>		In Total Person	          	             337</a:t>
            </a:r>
          </a:p>
        </p:txBody>
      </p:sp>
    </p:spTree>
    <p:extLst>
      <p:ext uri="{BB962C8B-B14F-4D97-AF65-F5344CB8AC3E}">
        <p14:creationId xmlns:p14="http://schemas.microsoft.com/office/powerpoint/2010/main" val="491631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13911" y="135407"/>
            <a:ext cx="11878087" cy="1125836"/>
          </a:xfrm>
        </p:spPr>
        <p:txBody>
          <a:bodyPr>
            <a:normAutofit/>
          </a:bodyPr>
          <a:lstStyle/>
          <a:p>
            <a:pPr algn="ctr"/>
            <a:r>
              <a:rPr lang="en-IN" sz="3600" b="1" dirty="0">
                <a:solidFill>
                  <a:schemeClr val="bg1"/>
                </a:solidFill>
                <a:latin typeface="Times New Roman" pitchFamily="18" charset="0"/>
                <a:cs typeface="Times New Roman" pitchFamily="18" charset="0"/>
              </a:rPr>
              <a:t>Taking Actions</a:t>
            </a:r>
            <a:endParaRPr lang="en-US" sz="3600" b="1" dirty="0">
              <a:solidFill>
                <a:schemeClr val="bg1"/>
              </a:solidFill>
              <a:latin typeface="Times New Roman" pitchFamily="18" charset="0"/>
              <a:cs typeface="Times New Roman" pitchFamily="18" charset="0"/>
            </a:endParaRPr>
          </a:p>
        </p:txBody>
      </p:sp>
      <p:grpSp>
        <p:nvGrpSpPr>
          <p:cNvPr id="11" name="Group 10"/>
          <p:cNvGrpSpPr/>
          <p:nvPr/>
        </p:nvGrpSpPr>
        <p:grpSpPr>
          <a:xfrm>
            <a:off x="11539009" y="6363999"/>
            <a:ext cx="751367" cy="494001"/>
            <a:chOff x="11385177" y="6245025"/>
            <a:chExt cx="751367" cy="494001"/>
          </a:xfrm>
        </p:grpSpPr>
        <p:sp>
          <p:nvSpPr>
            <p:cNvPr id="12" name="Oval 11">
              <a:extLst>
                <a:ext uri="{FF2B5EF4-FFF2-40B4-BE49-F238E27FC236}">
                  <a16:creationId xmlns:a16="http://schemas.microsoft.com/office/drawing/2014/main" id="{858A2F90-A085-1968-279B-6996ABCE01C5}"/>
                </a:ext>
              </a:extLst>
            </p:cNvPr>
            <p:cNvSpPr/>
            <p:nvPr/>
          </p:nvSpPr>
          <p:spPr>
            <a:xfrm>
              <a:off x="11527656" y="6245025"/>
              <a:ext cx="466410" cy="456161"/>
            </a:xfrm>
            <a:prstGeom prst="ellipse">
              <a:avLst/>
            </a:prstGeom>
            <a:solidFill>
              <a:srgbClr val="FFFF00"/>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onstantia"/>
                <a:ea typeface="+mn-ea"/>
                <a:cs typeface="+mn-cs"/>
              </a:endParaRPr>
            </a:p>
          </p:txBody>
        </p:sp>
        <p:sp>
          <p:nvSpPr>
            <p:cNvPr id="13" name="Slide Number Placeholder 3">
              <a:extLst>
                <a:ext uri="{FF2B5EF4-FFF2-40B4-BE49-F238E27FC236}">
                  <a16:creationId xmlns:a16="http://schemas.microsoft.com/office/drawing/2014/main" id="{10C65A26-CCDE-DDDD-D4CA-1FF932A68FB6}"/>
                </a:ext>
              </a:extLst>
            </p:cNvPr>
            <p:cNvSpPr txBox="1">
              <a:spLocks/>
            </p:cNvSpPr>
            <p:nvPr/>
          </p:nvSpPr>
          <p:spPr>
            <a:xfrm>
              <a:off x="11385177" y="6245025"/>
              <a:ext cx="751367" cy="494001"/>
            </a:xfrm>
            <a:prstGeom prst="ellipse">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1D3A893C-51DA-46F0-B0E8-4211C10897FA}" type="slidenum">
                <a:rPr kumimoji="0" lang="en-US" sz="1400" b="1" i="0" u="none" strike="noStrike" kern="1200" cap="none" spc="0" normalizeH="0" baseline="0" noProof="0">
                  <a:ln>
                    <a:noFill/>
                  </a:ln>
                  <a:solidFill>
                    <a:sysClr val="windowText" lastClr="000000"/>
                  </a:solidFill>
                  <a:effectLst/>
                  <a:uLnTx/>
                  <a:uFillTx/>
                  <a:latin typeface="Tahoma" pitchFamily="34" charset="0"/>
                  <a:ea typeface="Tahoma" pitchFamily="34" charset="0"/>
                  <a:cs typeface="Tahoma" pitchFamily="34" charset="0"/>
                </a:rPr>
                <a:pPr marL="0" marR="0" lvl="0" indent="0" algn="ctr" defTabSz="685800" rtl="0" eaLnBrk="1" fontAlgn="auto" latinLnBrk="0" hangingPunct="1">
                  <a:lnSpc>
                    <a:spcPct val="100000"/>
                  </a:lnSpc>
                  <a:spcBef>
                    <a:spcPts val="0"/>
                  </a:spcBef>
                  <a:spcAft>
                    <a:spcPts val="0"/>
                  </a:spcAft>
                  <a:buClrTx/>
                  <a:buSzTx/>
                  <a:buFontTx/>
                  <a:buNone/>
                  <a:tabLst/>
                  <a:defRPr/>
                </a:pPr>
                <a:t>12</a:t>
              </a:fld>
              <a:endParaRPr kumimoji="0" lang="en-US" sz="1400" b="1" i="0" u="none" strike="noStrike" kern="1200" cap="none" spc="0" normalizeH="0" baseline="0" noProof="0" dirty="0">
                <a:ln>
                  <a:noFill/>
                </a:ln>
                <a:solidFill>
                  <a:sysClr val="windowText" lastClr="000000"/>
                </a:solidFill>
                <a:effectLst/>
                <a:uLnTx/>
                <a:uFillTx/>
                <a:latin typeface="Tahoma" pitchFamily="34" charset="0"/>
                <a:ea typeface="Tahoma" pitchFamily="34" charset="0"/>
                <a:cs typeface="Tahoma" pitchFamily="34" charset="0"/>
              </a:endParaRPr>
            </a:p>
          </p:txBody>
        </p:sp>
      </p:grpSp>
      <p:sp>
        <p:nvSpPr>
          <p:cNvPr id="14" name="Rectangle 13"/>
          <p:cNvSpPr/>
          <p:nvPr/>
        </p:nvSpPr>
        <p:spPr>
          <a:xfrm>
            <a:off x="445613" y="1298784"/>
            <a:ext cx="11441586" cy="498663"/>
          </a:xfrm>
          <a:prstGeom prst="rect">
            <a:avLst/>
          </a:prstGeom>
          <a:solidFill>
            <a:schemeClr val="accent2">
              <a:lumMod val="40000"/>
              <a:lumOff val="60000"/>
            </a:schemeClr>
          </a:solidFill>
        </p:spPr>
        <p:txBody>
          <a:bodyPr wrap="square">
            <a:spAutoFit/>
          </a:bodyPr>
          <a:lstStyle/>
          <a:p>
            <a:pPr marL="577850" indent="-342900">
              <a:lnSpc>
                <a:spcPct val="150000"/>
              </a:lnSpc>
              <a:buFont typeface="Wingdings" pitchFamily="2" charset="2"/>
              <a:buChar char="Ø"/>
            </a:pPr>
            <a:r>
              <a:rPr lang="en-GB" sz="2000" b="1" dirty="0">
                <a:latin typeface="Times New Roman" panose="02020603050405020304" pitchFamily="18" charset="0"/>
                <a:cs typeface="Times New Roman" panose="02020603050405020304" pitchFamily="18" charset="0"/>
              </a:rPr>
              <a:t>Under the AC Law  section 30(b) transfer to relevant agencies   416   person(departmental)</a:t>
            </a:r>
          </a:p>
        </p:txBody>
      </p:sp>
      <p:sp>
        <p:nvSpPr>
          <p:cNvPr id="15" name="Rectangle 14"/>
          <p:cNvSpPr/>
          <p:nvPr/>
        </p:nvSpPr>
        <p:spPr>
          <a:xfrm>
            <a:off x="445614" y="2055165"/>
            <a:ext cx="11441586" cy="498663"/>
          </a:xfrm>
          <a:prstGeom prst="rect">
            <a:avLst/>
          </a:prstGeom>
          <a:solidFill>
            <a:schemeClr val="bg1">
              <a:lumMod val="95000"/>
            </a:schemeClr>
          </a:solidFill>
        </p:spPr>
        <p:txBody>
          <a:bodyPr wrap="square">
            <a:spAutoFit/>
          </a:bodyPr>
          <a:lstStyle/>
          <a:p>
            <a:pPr marL="577850" indent="-342900">
              <a:lnSpc>
                <a:spcPct val="150000"/>
              </a:lnSpc>
              <a:buFont typeface="Wingdings" pitchFamily="2" charset="2"/>
              <a:buChar char="Ø"/>
            </a:pPr>
            <a:r>
              <a:rPr lang="en-GB" sz="2000" b="1" dirty="0">
                <a:latin typeface="Times New Roman" panose="02020603050405020304" pitchFamily="18" charset="0"/>
                <a:cs typeface="Times New Roman" panose="02020603050405020304" pitchFamily="18" charset="0"/>
              </a:rPr>
              <a:t>Under the AC Law  section 16(m) transfer to relevant agencies 2553  person( Regional Govt)</a:t>
            </a:r>
          </a:p>
        </p:txBody>
      </p:sp>
      <p:sp>
        <p:nvSpPr>
          <p:cNvPr id="9" name="Rectangle 8">
            <a:extLst>
              <a:ext uri="{FF2B5EF4-FFF2-40B4-BE49-F238E27FC236}">
                <a16:creationId xmlns:a16="http://schemas.microsoft.com/office/drawing/2014/main" id="{3E0966BB-EF65-4BF6-9463-5C89892B0DC0}"/>
              </a:ext>
            </a:extLst>
          </p:cNvPr>
          <p:cNvSpPr/>
          <p:nvPr/>
        </p:nvSpPr>
        <p:spPr>
          <a:xfrm>
            <a:off x="445613" y="2982973"/>
            <a:ext cx="7322348" cy="1384995"/>
          </a:xfrm>
          <a:prstGeom prst="rect">
            <a:avLst/>
          </a:prstGeom>
          <a:solidFill>
            <a:schemeClr val="accent4">
              <a:lumMod val="40000"/>
              <a:lumOff val="60000"/>
            </a:schemeClr>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15963" indent="-481013">
              <a:lnSpc>
                <a:spcPct val="150000"/>
              </a:lnSpc>
              <a:buFont typeface="Wingdings" pitchFamily="2" charset="2"/>
              <a:buChar char="Ø"/>
            </a:pPr>
            <a:r>
              <a:rPr lang="en-GB" sz="2000" b="1" dirty="0">
                <a:latin typeface="Times New Roman" panose="02020603050405020304" pitchFamily="18" charset="0"/>
                <a:cs typeface="Times New Roman" panose="02020603050405020304" pitchFamily="18" charset="0"/>
              </a:rPr>
              <a:t>Confiscated and deposited as public funds,</a:t>
            </a:r>
          </a:p>
          <a:p>
            <a:pPr marL="1163638" indent="-481013">
              <a:lnSpc>
                <a:spcPct val="150000"/>
              </a:lnSpc>
              <a:buFont typeface="Arial" pitchFamily="34" charset="0"/>
              <a:buChar char="•"/>
            </a:pPr>
            <a:r>
              <a:rPr lang="en-GB" b="1" dirty="0">
                <a:latin typeface="Times New Roman" panose="02020603050405020304" pitchFamily="18" charset="0"/>
                <a:cs typeface="Times New Roman" panose="02020603050405020304" pitchFamily="18" charset="0"/>
              </a:rPr>
              <a:t>Myanmar Kyats  26,430.877  million</a:t>
            </a:r>
          </a:p>
          <a:p>
            <a:pPr marL="1163638" indent="-481013">
              <a:lnSpc>
                <a:spcPct val="150000"/>
              </a:lnSpc>
              <a:buFont typeface="Arial" pitchFamily="34" charset="0"/>
              <a:buChar char="•"/>
            </a:pPr>
            <a:r>
              <a:rPr lang="en-GB" b="1" dirty="0">
                <a:latin typeface="Times New Roman" panose="02020603050405020304" pitchFamily="18" charset="0"/>
                <a:cs typeface="Times New Roman" panose="02020603050405020304" pitchFamily="18" charset="0"/>
              </a:rPr>
              <a:t>U$ Dollars 4,044,640.35 (4 million)</a:t>
            </a:r>
          </a:p>
        </p:txBody>
      </p:sp>
      <p:sp>
        <p:nvSpPr>
          <p:cNvPr id="10" name="Rectangle 9">
            <a:extLst>
              <a:ext uri="{FF2B5EF4-FFF2-40B4-BE49-F238E27FC236}">
                <a16:creationId xmlns:a16="http://schemas.microsoft.com/office/drawing/2014/main" id="{48E65CAA-9D89-43B0-8F53-68B8C99F4D7B}"/>
              </a:ext>
            </a:extLst>
          </p:cNvPr>
          <p:cNvSpPr/>
          <p:nvPr/>
        </p:nvSpPr>
        <p:spPr>
          <a:xfrm>
            <a:off x="445613" y="4680465"/>
            <a:ext cx="7322348" cy="1384995"/>
          </a:xfrm>
          <a:prstGeom prst="rect">
            <a:avLst/>
          </a:prstGeom>
          <a:solidFill>
            <a:schemeClr val="accent3">
              <a:lumMod val="40000"/>
              <a:lumOff val="60000"/>
            </a:schemeClr>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15963" indent="-481013">
              <a:lnSpc>
                <a:spcPct val="150000"/>
              </a:lnSpc>
              <a:buFont typeface="Wingdings" pitchFamily="2" charset="2"/>
              <a:buChar char="Ø"/>
            </a:pPr>
            <a:r>
              <a:rPr lang="en-GB" sz="2000" b="1" dirty="0">
                <a:latin typeface="Times New Roman" panose="02020603050405020304" pitchFamily="18" charset="0"/>
                <a:cs typeface="Times New Roman" panose="02020603050405020304" pitchFamily="18" charset="0"/>
              </a:rPr>
              <a:t>Recover state funds,</a:t>
            </a:r>
          </a:p>
          <a:p>
            <a:pPr marL="1163638" indent="-481013">
              <a:lnSpc>
                <a:spcPct val="150000"/>
              </a:lnSpc>
              <a:buFont typeface="Arial" pitchFamily="34" charset="0"/>
              <a:buChar char="•"/>
            </a:pPr>
            <a:r>
              <a:rPr lang="en-GB" b="1" dirty="0">
                <a:latin typeface="Times New Roman" panose="02020603050405020304" pitchFamily="18" charset="0"/>
                <a:cs typeface="Times New Roman" panose="02020603050405020304" pitchFamily="18" charset="0"/>
              </a:rPr>
              <a:t>Myanmar Kyats 156,169.524  million</a:t>
            </a:r>
          </a:p>
          <a:p>
            <a:pPr marL="1163638" indent="-481013">
              <a:lnSpc>
                <a:spcPct val="150000"/>
              </a:lnSpc>
              <a:buFont typeface="Arial" pitchFamily="34" charset="0"/>
              <a:buChar char="•"/>
            </a:pPr>
            <a:r>
              <a:rPr lang="en-GB" b="1" dirty="0">
                <a:latin typeface="Times New Roman" panose="02020603050405020304" pitchFamily="18" charset="0"/>
                <a:cs typeface="Times New Roman" panose="02020603050405020304" pitchFamily="18" charset="0"/>
              </a:rPr>
              <a:t>Euro 3,052,665 (3 million)</a:t>
            </a:r>
          </a:p>
        </p:txBody>
      </p:sp>
    </p:spTree>
    <p:extLst>
      <p:ext uri="{BB962C8B-B14F-4D97-AF65-F5344CB8AC3E}">
        <p14:creationId xmlns:p14="http://schemas.microsoft.com/office/powerpoint/2010/main" val="92086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29515" y="61834"/>
            <a:ext cx="6906696" cy="1125836"/>
          </a:xfrm>
        </p:spPr>
        <p:txBody>
          <a:bodyPr/>
          <a:lstStyle/>
          <a:p>
            <a:r>
              <a:rPr lang="en-IN" b="1" dirty="0">
                <a:solidFill>
                  <a:schemeClr val="bg1"/>
                </a:solidFill>
                <a:latin typeface="Times New Roman" pitchFamily="18" charset="0"/>
                <a:cs typeface="Times New Roman" pitchFamily="18" charset="0"/>
              </a:rPr>
              <a:t>Recommendations;</a:t>
            </a:r>
            <a:endParaRPr lang="en-US" b="1" dirty="0">
              <a:solidFill>
                <a:schemeClr val="bg1"/>
              </a:solidFill>
              <a:latin typeface="Times New Roman" pitchFamily="18" charset="0"/>
              <a:cs typeface="Times New Roman" pitchFamily="18" charset="0"/>
            </a:endParaRPr>
          </a:p>
        </p:txBody>
      </p:sp>
      <p:sp>
        <p:nvSpPr>
          <p:cNvPr id="5" name="Content Placeholder 2">
            <a:extLst>
              <a:ext uri="{FF2B5EF4-FFF2-40B4-BE49-F238E27FC236}">
                <a16:creationId xmlns:a16="http://schemas.microsoft.com/office/drawing/2014/main" id="{2C673ED2-9C74-4458-B733-8F4F8F733B86}"/>
              </a:ext>
            </a:extLst>
          </p:cNvPr>
          <p:cNvSpPr txBox="1">
            <a:spLocks/>
          </p:cNvSpPr>
          <p:nvPr/>
        </p:nvSpPr>
        <p:spPr>
          <a:xfrm>
            <a:off x="189185" y="1585339"/>
            <a:ext cx="11519339" cy="5193545"/>
          </a:xfrm>
          <a:prstGeom prst="rect">
            <a:avLst/>
          </a:prstGeom>
        </p:spPr>
        <p:txBody>
          <a:bodyPr vert="horz" lIns="91440" tIns="45720" rIns="91440" bIns="45720" rtlCol="0">
            <a:norm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893763" indent="-658813">
              <a:buFont typeface="+mj-lt"/>
              <a:buAutoNum type="arabicPeriod"/>
            </a:pPr>
            <a:r>
              <a:rPr lang="en-GB" sz="2400" b="1" dirty="0">
                <a:solidFill>
                  <a:schemeClr val="bg1"/>
                </a:solidFill>
                <a:latin typeface="Times New Roman" panose="02020603050405020304" pitchFamily="18" charset="0"/>
                <a:cs typeface="Times New Roman" panose="02020603050405020304" pitchFamily="18" charset="0"/>
              </a:rPr>
              <a:t>Strong Legal Framework</a:t>
            </a:r>
          </a:p>
          <a:p>
            <a:pPr marL="1439863" indent="-546100">
              <a:buFont typeface="Wingdings" pitchFamily="2" charset="2"/>
              <a:buChar char="Ø"/>
            </a:pPr>
            <a:r>
              <a:rPr lang="en-GB" sz="2000" b="1" dirty="0">
                <a:solidFill>
                  <a:schemeClr val="bg1"/>
                </a:solidFill>
                <a:latin typeface="Times New Roman" panose="02020603050405020304" pitchFamily="18" charset="0"/>
                <a:cs typeface="Times New Roman" panose="02020603050405020304" pitchFamily="18" charset="0"/>
              </a:rPr>
              <a:t>Reviewing existing law every 4 years.</a:t>
            </a:r>
          </a:p>
          <a:p>
            <a:pPr marL="1439863" indent="-546100">
              <a:buFont typeface="Wingdings" pitchFamily="2" charset="2"/>
              <a:buChar char="Ø"/>
            </a:pPr>
            <a:r>
              <a:rPr lang="en-GB" sz="2000" b="1" dirty="0">
                <a:solidFill>
                  <a:schemeClr val="bg1"/>
                </a:solidFill>
                <a:latin typeface="Times New Roman" panose="02020603050405020304" pitchFamily="18" charset="0"/>
                <a:cs typeface="Times New Roman" panose="02020603050405020304" pitchFamily="18" charset="0"/>
              </a:rPr>
              <a:t>Follow up recommendation of UNCAC country visit</a:t>
            </a:r>
          </a:p>
          <a:p>
            <a:pPr marL="1439863" indent="-546100">
              <a:buFont typeface="Wingdings" pitchFamily="2" charset="2"/>
              <a:buChar char="Ø"/>
            </a:pPr>
            <a:r>
              <a:rPr lang="en-GB" sz="2000" b="1" dirty="0">
                <a:solidFill>
                  <a:schemeClr val="bg1"/>
                </a:solidFill>
                <a:latin typeface="Times New Roman" panose="02020603050405020304" pitchFamily="18" charset="0"/>
                <a:cs typeface="Times New Roman" panose="02020603050405020304" pitchFamily="18" charset="0"/>
              </a:rPr>
              <a:t>Complete the UNCAC chapter 2,3,4,5</a:t>
            </a:r>
          </a:p>
          <a:p>
            <a:pPr marL="893763" indent="-658813">
              <a:buFont typeface="+mj-lt"/>
              <a:buAutoNum type="arabicPeriod" startAt="2"/>
            </a:pPr>
            <a:r>
              <a:rPr lang="en-GB" sz="2400" b="1" dirty="0">
                <a:solidFill>
                  <a:schemeClr val="bg1"/>
                </a:solidFill>
                <a:latin typeface="Times New Roman" panose="02020603050405020304" pitchFamily="18" charset="0"/>
                <a:cs typeface="Times New Roman" panose="02020603050405020304" pitchFamily="18" charset="0"/>
              </a:rPr>
              <a:t>Strong Institution</a:t>
            </a:r>
          </a:p>
          <a:p>
            <a:pPr marL="1439863" indent="-546100">
              <a:buFont typeface="Wingdings" pitchFamily="2" charset="2"/>
              <a:buChar char="Ø"/>
            </a:pPr>
            <a:r>
              <a:rPr lang="en-GB" sz="2000" b="1" dirty="0">
                <a:solidFill>
                  <a:schemeClr val="bg1"/>
                </a:solidFill>
                <a:latin typeface="Times New Roman" panose="02020603050405020304" pitchFamily="18" charset="0"/>
                <a:cs typeface="Times New Roman" panose="02020603050405020304" pitchFamily="18" charset="0"/>
              </a:rPr>
              <a:t>Core and key function</a:t>
            </a:r>
          </a:p>
          <a:p>
            <a:pPr marL="1439863" indent="-546100">
              <a:buFont typeface="Wingdings" pitchFamily="2" charset="2"/>
              <a:buChar char="Ø"/>
            </a:pPr>
            <a:r>
              <a:rPr lang="en-GB" sz="2000" b="1" dirty="0">
                <a:solidFill>
                  <a:schemeClr val="bg1"/>
                </a:solidFill>
                <a:latin typeface="Times New Roman" panose="02020603050405020304" pitchFamily="18" charset="0"/>
                <a:cs typeface="Times New Roman" panose="02020603050405020304" pitchFamily="18" charset="0"/>
              </a:rPr>
              <a:t>Effective implementation </a:t>
            </a:r>
          </a:p>
          <a:p>
            <a:pPr marL="1439863" indent="-546100">
              <a:buFont typeface="Wingdings" pitchFamily="2" charset="2"/>
              <a:buChar char="Ø"/>
            </a:pPr>
            <a:r>
              <a:rPr lang="en-GB" sz="2000" b="1" dirty="0">
                <a:solidFill>
                  <a:schemeClr val="bg1"/>
                </a:solidFill>
                <a:latin typeface="Times New Roman" panose="02020603050405020304" pitchFamily="18" charset="0"/>
                <a:cs typeface="Times New Roman" panose="02020603050405020304" pitchFamily="18" charset="0"/>
              </a:rPr>
              <a:t>Evaluation and monitory </a:t>
            </a:r>
          </a:p>
          <a:p>
            <a:pPr marL="1439863" indent="-546100">
              <a:buFont typeface="Wingdings" pitchFamily="2" charset="2"/>
              <a:buChar char="Ø"/>
            </a:pPr>
            <a:endParaRPr lang="en-GB" sz="2400" b="1" dirty="0">
              <a:solidFill>
                <a:schemeClr val="bg1"/>
              </a:solidFill>
              <a:latin typeface="Times New Roman" panose="02020603050405020304" pitchFamily="18" charset="0"/>
              <a:cs typeface="Times New Roman" panose="02020603050405020304" pitchFamily="18" charset="0"/>
            </a:endParaRPr>
          </a:p>
          <a:p>
            <a:pPr marL="1439863" indent="-546100">
              <a:buFont typeface="Wingdings" pitchFamily="2" charset="2"/>
              <a:buChar char="Ø"/>
            </a:pPr>
            <a:endParaRPr lang="en-GB" sz="2400" b="1" dirty="0">
              <a:solidFill>
                <a:schemeClr val="bg1"/>
              </a:solidFill>
              <a:latin typeface="Times New Roman" panose="02020603050405020304" pitchFamily="18" charset="0"/>
              <a:cs typeface="Times New Roman" panose="02020603050405020304" pitchFamily="18" charset="0"/>
            </a:endParaRPr>
          </a:p>
        </p:txBody>
      </p:sp>
      <p:grpSp>
        <p:nvGrpSpPr>
          <p:cNvPr id="6" name="Group 5"/>
          <p:cNvGrpSpPr/>
          <p:nvPr/>
        </p:nvGrpSpPr>
        <p:grpSpPr>
          <a:xfrm>
            <a:off x="11539009" y="6363999"/>
            <a:ext cx="751367" cy="494001"/>
            <a:chOff x="11385177" y="6245025"/>
            <a:chExt cx="751367" cy="494001"/>
          </a:xfrm>
        </p:grpSpPr>
        <p:sp>
          <p:nvSpPr>
            <p:cNvPr id="7" name="Oval 6">
              <a:extLst>
                <a:ext uri="{FF2B5EF4-FFF2-40B4-BE49-F238E27FC236}">
                  <a16:creationId xmlns:a16="http://schemas.microsoft.com/office/drawing/2014/main" id="{858A2F90-A085-1968-279B-6996ABCE01C5}"/>
                </a:ext>
              </a:extLst>
            </p:cNvPr>
            <p:cNvSpPr/>
            <p:nvPr/>
          </p:nvSpPr>
          <p:spPr>
            <a:xfrm>
              <a:off x="11527656" y="6245025"/>
              <a:ext cx="466410" cy="456161"/>
            </a:xfrm>
            <a:prstGeom prst="ellipse">
              <a:avLst/>
            </a:prstGeom>
            <a:solidFill>
              <a:srgbClr val="FFFF00"/>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onstantia"/>
                <a:ea typeface="+mn-ea"/>
                <a:cs typeface="+mn-cs"/>
              </a:endParaRPr>
            </a:p>
          </p:txBody>
        </p:sp>
        <p:sp>
          <p:nvSpPr>
            <p:cNvPr id="8" name="Slide Number Placeholder 3">
              <a:extLst>
                <a:ext uri="{FF2B5EF4-FFF2-40B4-BE49-F238E27FC236}">
                  <a16:creationId xmlns:a16="http://schemas.microsoft.com/office/drawing/2014/main" id="{10C65A26-CCDE-DDDD-D4CA-1FF932A68FB6}"/>
                </a:ext>
              </a:extLst>
            </p:cNvPr>
            <p:cNvSpPr txBox="1">
              <a:spLocks/>
            </p:cNvSpPr>
            <p:nvPr/>
          </p:nvSpPr>
          <p:spPr>
            <a:xfrm>
              <a:off x="11385177" y="6245025"/>
              <a:ext cx="751367" cy="494001"/>
            </a:xfrm>
            <a:prstGeom prst="ellipse">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1D3A893C-51DA-46F0-B0E8-4211C10897FA}" type="slidenum">
                <a:rPr kumimoji="0" lang="en-US" sz="1400" b="1" i="0" u="none" strike="noStrike" kern="1200" cap="none" spc="0" normalizeH="0" baseline="0" noProof="0">
                  <a:ln>
                    <a:noFill/>
                  </a:ln>
                  <a:solidFill>
                    <a:sysClr val="windowText" lastClr="000000"/>
                  </a:solidFill>
                  <a:effectLst/>
                  <a:uLnTx/>
                  <a:uFillTx/>
                  <a:latin typeface="Tahoma" pitchFamily="34" charset="0"/>
                  <a:ea typeface="Tahoma" pitchFamily="34" charset="0"/>
                  <a:cs typeface="Tahoma" pitchFamily="34" charset="0"/>
                </a:rPr>
                <a:pPr marL="0" marR="0" lvl="0" indent="0" algn="ctr" defTabSz="685800" rtl="0" eaLnBrk="1" fontAlgn="auto" latinLnBrk="0" hangingPunct="1">
                  <a:lnSpc>
                    <a:spcPct val="100000"/>
                  </a:lnSpc>
                  <a:spcBef>
                    <a:spcPts val="0"/>
                  </a:spcBef>
                  <a:spcAft>
                    <a:spcPts val="0"/>
                  </a:spcAft>
                  <a:buClrTx/>
                  <a:buSzTx/>
                  <a:buFontTx/>
                  <a:buNone/>
                  <a:tabLst/>
                  <a:defRPr/>
                </a:pPr>
                <a:t>13</a:t>
              </a:fld>
              <a:endParaRPr kumimoji="0" lang="en-US" sz="1400" b="1" i="0" u="none" strike="noStrike" kern="1200" cap="none" spc="0" normalizeH="0" baseline="0" noProof="0" dirty="0">
                <a:ln>
                  <a:noFill/>
                </a:ln>
                <a:solidFill>
                  <a:sysClr val="windowText" lastClr="000000"/>
                </a:solidFill>
                <a:effectLst/>
                <a:uLnTx/>
                <a:uFillTx/>
                <a:latin typeface="Tahoma" pitchFamily="34" charset="0"/>
                <a:ea typeface="Tahoma" pitchFamily="34" charset="0"/>
                <a:cs typeface="Tahoma" pitchFamily="34" charset="0"/>
              </a:endParaRPr>
            </a:p>
          </p:txBody>
        </p:sp>
      </p:grpSp>
    </p:spTree>
    <p:extLst>
      <p:ext uri="{BB962C8B-B14F-4D97-AF65-F5344CB8AC3E}">
        <p14:creationId xmlns:p14="http://schemas.microsoft.com/office/powerpoint/2010/main" val="1550881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29515" y="61834"/>
            <a:ext cx="6906696" cy="1125836"/>
          </a:xfrm>
        </p:spPr>
        <p:txBody>
          <a:bodyPr/>
          <a:lstStyle/>
          <a:p>
            <a:r>
              <a:rPr lang="en-IN" b="1" dirty="0">
                <a:solidFill>
                  <a:schemeClr val="bg1"/>
                </a:solidFill>
                <a:latin typeface="Times New Roman" pitchFamily="18" charset="0"/>
                <a:cs typeface="Times New Roman" pitchFamily="18" charset="0"/>
              </a:rPr>
              <a:t>Recommendations;</a:t>
            </a:r>
            <a:endParaRPr lang="en-US" b="1" dirty="0">
              <a:solidFill>
                <a:schemeClr val="bg1"/>
              </a:solidFill>
              <a:latin typeface="Times New Roman" pitchFamily="18" charset="0"/>
              <a:cs typeface="Times New Roman" pitchFamily="18" charset="0"/>
            </a:endParaRPr>
          </a:p>
        </p:txBody>
      </p:sp>
      <p:sp>
        <p:nvSpPr>
          <p:cNvPr id="5" name="Content Placeholder 2">
            <a:extLst>
              <a:ext uri="{FF2B5EF4-FFF2-40B4-BE49-F238E27FC236}">
                <a16:creationId xmlns:a16="http://schemas.microsoft.com/office/drawing/2014/main" id="{2C673ED2-9C74-4458-B733-8F4F8F733B86}"/>
              </a:ext>
            </a:extLst>
          </p:cNvPr>
          <p:cNvSpPr txBox="1">
            <a:spLocks/>
          </p:cNvSpPr>
          <p:nvPr/>
        </p:nvSpPr>
        <p:spPr>
          <a:xfrm>
            <a:off x="189185" y="1217759"/>
            <a:ext cx="11519339" cy="5193545"/>
          </a:xfrm>
          <a:prstGeom prst="rect">
            <a:avLst/>
          </a:prstGeom>
        </p:spPr>
        <p:txBody>
          <a:bodyPr vert="horz" lIns="91440" tIns="45720" rIns="91440" bIns="45720" rtlCol="0">
            <a:normAutofit fontScale="92500" lnSpcReduction="20000"/>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893763" indent="-658813">
              <a:buFont typeface="+mj-lt"/>
              <a:buAutoNum type="arabicPeriod" startAt="3"/>
            </a:pPr>
            <a:r>
              <a:rPr lang="en-GB" sz="2400" b="1" dirty="0">
                <a:solidFill>
                  <a:schemeClr val="bg1"/>
                </a:solidFill>
                <a:latin typeface="Times New Roman" panose="02020603050405020304" pitchFamily="18" charset="0"/>
                <a:cs typeface="Times New Roman" panose="02020603050405020304" pitchFamily="18" charset="0"/>
              </a:rPr>
              <a:t>International / Internal Cooperation</a:t>
            </a:r>
          </a:p>
          <a:p>
            <a:pPr marL="1439863" indent="-546100">
              <a:buFont typeface="Wingdings" pitchFamily="2" charset="2"/>
              <a:buChar char="Ø"/>
            </a:pPr>
            <a:r>
              <a:rPr lang="en-GB" sz="2000" b="1" dirty="0">
                <a:solidFill>
                  <a:schemeClr val="bg1"/>
                </a:solidFill>
                <a:latin typeface="Times New Roman" panose="02020603050405020304" pitchFamily="18" charset="0"/>
                <a:cs typeface="Times New Roman" panose="02020603050405020304" pitchFamily="18" charset="0"/>
              </a:rPr>
              <a:t>Effectiveness</a:t>
            </a:r>
          </a:p>
          <a:p>
            <a:pPr marL="1439863" indent="-546100">
              <a:buFont typeface="Wingdings" pitchFamily="2" charset="2"/>
              <a:buChar char="Ø"/>
            </a:pPr>
            <a:r>
              <a:rPr lang="en-GB" sz="2000" b="1" dirty="0">
                <a:solidFill>
                  <a:schemeClr val="bg1"/>
                </a:solidFill>
                <a:latin typeface="Times New Roman" panose="02020603050405020304" pitchFamily="18" charset="0"/>
                <a:cs typeface="Times New Roman" panose="02020603050405020304" pitchFamily="18" charset="0"/>
              </a:rPr>
              <a:t>Concise mechanism</a:t>
            </a:r>
          </a:p>
          <a:p>
            <a:pPr marL="1439863" indent="-546100">
              <a:buFont typeface="Wingdings" pitchFamily="2" charset="2"/>
              <a:buChar char="Ø"/>
            </a:pPr>
            <a:r>
              <a:rPr lang="en-GB" sz="2000" b="1" dirty="0">
                <a:solidFill>
                  <a:schemeClr val="bg1"/>
                </a:solidFill>
                <a:latin typeface="Times New Roman" panose="02020603050405020304" pitchFamily="18" charset="0"/>
                <a:cs typeface="Times New Roman" panose="02020603050405020304" pitchFamily="18" charset="0"/>
              </a:rPr>
              <a:t>Wide/spread network</a:t>
            </a:r>
          </a:p>
          <a:p>
            <a:pPr marL="1439863" indent="-546100">
              <a:buFont typeface="Wingdings" pitchFamily="2" charset="2"/>
              <a:buChar char="Ø"/>
            </a:pPr>
            <a:r>
              <a:rPr lang="en-GB" sz="2000" b="1" dirty="0">
                <a:solidFill>
                  <a:schemeClr val="bg1"/>
                </a:solidFill>
                <a:latin typeface="Times New Roman" panose="02020603050405020304" pitchFamily="18" charset="0"/>
                <a:cs typeface="Times New Roman" panose="02020603050405020304" pitchFamily="18" charset="0"/>
              </a:rPr>
              <a:t>Deep relations among LEAs</a:t>
            </a:r>
          </a:p>
          <a:p>
            <a:pPr marL="893763" indent="-658813">
              <a:buFont typeface="+mj-lt"/>
              <a:buAutoNum type="arabicPeriod" startAt="4"/>
            </a:pPr>
            <a:r>
              <a:rPr lang="en-GB" sz="2400" b="1" dirty="0">
                <a:solidFill>
                  <a:schemeClr val="bg1"/>
                </a:solidFill>
                <a:latin typeface="Times New Roman" panose="02020603050405020304" pitchFamily="18" charset="0"/>
                <a:cs typeface="Times New Roman" panose="02020603050405020304" pitchFamily="18" charset="0"/>
              </a:rPr>
              <a:t>Capacity Building</a:t>
            </a:r>
          </a:p>
          <a:p>
            <a:pPr marL="1439863" indent="-546100">
              <a:buFont typeface="Wingdings" pitchFamily="2" charset="2"/>
              <a:buChar char="Ø"/>
            </a:pPr>
            <a:r>
              <a:rPr lang="en-GB" sz="2000" b="1" dirty="0">
                <a:solidFill>
                  <a:schemeClr val="bg1"/>
                </a:solidFill>
                <a:latin typeface="Times New Roman" panose="02020603050405020304" pitchFamily="18" charset="0"/>
                <a:cs typeface="Times New Roman" panose="02020603050405020304" pitchFamily="18" charset="0"/>
              </a:rPr>
              <a:t>Government issue and facility</a:t>
            </a:r>
          </a:p>
          <a:p>
            <a:pPr marL="1439863" indent="-546100">
              <a:buFont typeface="Wingdings" pitchFamily="2" charset="2"/>
              <a:buChar char="Ø"/>
            </a:pPr>
            <a:r>
              <a:rPr lang="en-GB" sz="2000" b="1" dirty="0">
                <a:solidFill>
                  <a:schemeClr val="bg1"/>
                </a:solidFill>
                <a:latin typeface="Times New Roman" panose="02020603050405020304" pitchFamily="18" charset="0"/>
                <a:cs typeface="Times New Roman" panose="02020603050405020304" pitchFamily="18" charset="0"/>
              </a:rPr>
              <a:t>International norms</a:t>
            </a:r>
          </a:p>
          <a:p>
            <a:pPr marL="1439863" indent="-546100">
              <a:buFont typeface="Wingdings" pitchFamily="2" charset="2"/>
              <a:buChar char="Ø"/>
            </a:pPr>
            <a:r>
              <a:rPr lang="en-GB" sz="2000" b="1" dirty="0">
                <a:solidFill>
                  <a:schemeClr val="bg1"/>
                </a:solidFill>
                <a:latin typeface="Times New Roman" panose="02020603050405020304" pitchFamily="18" charset="0"/>
                <a:cs typeface="Times New Roman" panose="02020603050405020304" pitchFamily="18" charset="0"/>
              </a:rPr>
              <a:t>Ethic, code of conduct</a:t>
            </a:r>
          </a:p>
          <a:p>
            <a:pPr marL="1439863" indent="-546100">
              <a:buFont typeface="Wingdings" pitchFamily="2" charset="2"/>
              <a:buChar char="Ø"/>
            </a:pPr>
            <a:r>
              <a:rPr lang="en-GB" sz="2000" b="1" dirty="0">
                <a:solidFill>
                  <a:schemeClr val="bg1"/>
                </a:solidFill>
                <a:latin typeface="Times New Roman" panose="02020603050405020304" pitchFamily="18" charset="0"/>
                <a:cs typeface="Times New Roman" panose="02020603050405020304" pitchFamily="18" charset="0"/>
              </a:rPr>
              <a:t>Capability among communities </a:t>
            </a:r>
          </a:p>
          <a:p>
            <a:pPr marL="893763" indent="-658813">
              <a:buFont typeface="+mj-lt"/>
              <a:buAutoNum type="arabicPeriod" startAt="5"/>
            </a:pPr>
            <a:r>
              <a:rPr lang="en-GB" sz="2400" b="1" dirty="0">
                <a:solidFill>
                  <a:schemeClr val="bg1"/>
                </a:solidFill>
                <a:latin typeface="Times New Roman" panose="02020603050405020304" pitchFamily="18" charset="0"/>
                <a:cs typeface="Times New Roman" panose="02020603050405020304" pitchFamily="18" charset="0"/>
              </a:rPr>
              <a:t>Political Will</a:t>
            </a:r>
          </a:p>
          <a:p>
            <a:pPr marL="893763" indent="0">
              <a:buNone/>
            </a:pPr>
            <a:endParaRPr lang="en-GB" sz="2400" b="1" dirty="0">
              <a:solidFill>
                <a:schemeClr val="bg1"/>
              </a:solidFill>
              <a:latin typeface="Times New Roman" panose="02020603050405020304" pitchFamily="18" charset="0"/>
              <a:cs typeface="Times New Roman" panose="02020603050405020304" pitchFamily="18" charset="0"/>
            </a:endParaRPr>
          </a:p>
          <a:p>
            <a:pPr marL="1439863" indent="-546100">
              <a:buFont typeface="Wingdings" pitchFamily="2" charset="2"/>
              <a:buChar char="Ø"/>
            </a:pPr>
            <a:endParaRPr lang="en-GB" sz="2400" b="1" dirty="0">
              <a:solidFill>
                <a:schemeClr val="bg1"/>
              </a:solidFill>
              <a:latin typeface="Times New Roman" panose="02020603050405020304" pitchFamily="18" charset="0"/>
              <a:cs typeface="Times New Roman" panose="02020603050405020304" pitchFamily="18" charset="0"/>
            </a:endParaRPr>
          </a:p>
        </p:txBody>
      </p:sp>
      <p:grpSp>
        <p:nvGrpSpPr>
          <p:cNvPr id="6" name="Group 5"/>
          <p:cNvGrpSpPr/>
          <p:nvPr/>
        </p:nvGrpSpPr>
        <p:grpSpPr>
          <a:xfrm>
            <a:off x="11539009" y="6363999"/>
            <a:ext cx="751367" cy="494001"/>
            <a:chOff x="11385177" y="6245025"/>
            <a:chExt cx="751367" cy="494001"/>
          </a:xfrm>
        </p:grpSpPr>
        <p:sp>
          <p:nvSpPr>
            <p:cNvPr id="7" name="Oval 6">
              <a:extLst>
                <a:ext uri="{FF2B5EF4-FFF2-40B4-BE49-F238E27FC236}">
                  <a16:creationId xmlns:a16="http://schemas.microsoft.com/office/drawing/2014/main" id="{858A2F90-A085-1968-279B-6996ABCE01C5}"/>
                </a:ext>
              </a:extLst>
            </p:cNvPr>
            <p:cNvSpPr/>
            <p:nvPr/>
          </p:nvSpPr>
          <p:spPr>
            <a:xfrm>
              <a:off x="11527656" y="6245025"/>
              <a:ext cx="466410" cy="456161"/>
            </a:xfrm>
            <a:prstGeom prst="ellipse">
              <a:avLst/>
            </a:prstGeom>
            <a:solidFill>
              <a:srgbClr val="FFFF00"/>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onstantia"/>
                <a:ea typeface="+mn-ea"/>
                <a:cs typeface="+mn-cs"/>
              </a:endParaRPr>
            </a:p>
          </p:txBody>
        </p:sp>
        <p:sp>
          <p:nvSpPr>
            <p:cNvPr id="8" name="Slide Number Placeholder 3">
              <a:extLst>
                <a:ext uri="{FF2B5EF4-FFF2-40B4-BE49-F238E27FC236}">
                  <a16:creationId xmlns:a16="http://schemas.microsoft.com/office/drawing/2014/main" id="{10C65A26-CCDE-DDDD-D4CA-1FF932A68FB6}"/>
                </a:ext>
              </a:extLst>
            </p:cNvPr>
            <p:cNvSpPr txBox="1">
              <a:spLocks/>
            </p:cNvSpPr>
            <p:nvPr/>
          </p:nvSpPr>
          <p:spPr>
            <a:xfrm>
              <a:off x="11385177" y="6245025"/>
              <a:ext cx="751367" cy="494001"/>
            </a:xfrm>
            <a:prstGeom prst="ellipse">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1D3A893C-51DA-46F0-B0E8-4211C10897FA}" type="slidenum">
                <a:rPr kumimoji="0" lang="en-US" sz="1400" b="1" i="0" u="none" strike="noStrike" kern="1200" cap="none" spc="0" normalizeH="0" baseline="0" noProof="0">
                  <a:ln>
                    <a:noFill/>
                  </a:ln>
                  <a:solidFill>
                    <a:sysClr val="windowText" lastClr="000000"/>
                  </a:solidFill>
                  <a:effectLst/>
                  <a:uLnTx/>
                  <a:uFillTx/>
                  <a:latin typeface="Tahoma" pitchFamily="34" charset="0"/>
                  <a:ea typeface="Tahoma" pitchFamily="34" charset="0"/>
                  <a:cs typeface="Tahoma" pitchFamily="34" charset="0"/>
                </a:rPr>
                <a:pPr marL="0" marR="0" lvl="0" indent="0" algn="ctr" defTabSz="685800" rtl="0" eaLnBrk="1" fontAlgn="auto" latinLnBrk="0" hangingPunct="1">
                  <a:lnSpc>
                    <a:spcPct val="100000"/>
                  </a:lnSpc>
                  <a:spcBef>
                    <a:spcPts val="0"/>
                  </a:spcBef>
                  <a:spcAft>
                    <a:spcPts val="0"/>
                  </a:spcAft>
                  <a:buClrTx/>
                  <a:buSzTx/>
                  <a:buFontTx/>
                  <a:buNone/>
                  <a:tabLst/>
                  <a:defRPr/>
                </a:pPr>
                <a:t>14</a:t>
              </a:fld>
              <a:endParaRPr kumimoji="0" lang="en-US" sz="1400" b="1" i="0" u="none" strike="noStrike" kern="1200" cap="none" spc="0" normalizeH="0" baseline="0" noProof="0" dirty="0">
                <a:ln>
                  <a:noFill/>
                </a:ln>
                <a:solidFill>
                  <a:sysClr val="windowText" lastClr="000000"/>
                </a:solidFill>
                <a:effectLst/>
                <a:uLnTx/>
                <a:uFillTx/>
                <a:latin typeface="Tahoma" pitchFamily="34" charset="0"/>
                <a:ea typeface="Tahoma" pitchFamily="34" charset="0"/>
                <a:cs typeface="Tahoma" pitchFamily="34" charset="0"/>
              </a:endParaRPr>
            </a:p>
          </p:txBody>
        </p:sp>
      </p:grpSp>
    </p:spTree>
    <p:extLst>
      <p:ext uri="{BB962C8B-B14F-4D97-AF65-F5344CB8AC3E}">
        <p14:creationId xmlns:p14="http://schemas.microsoft.com/office/powerpoint/2010/main" val="3862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E03D877-671A-264A-B8B1-E7E058B8E248}"/>
              </a:ext>
            </a:extLst>
          </p:cNvPr>
          <p:cNvSpPr txBox="1"/>
          <p:nvPr/>
        </p:nvSpPr>
        <p:spPr>
          <a:xfrm>
            <a:off x="0" y="882732"/>
            <a:ext cx="12192000" cy="707886"/>
          </a:xfrm>
          <a:prstGeom prst="rect">
            <a:avLst/>
          </a:prstGeom>
          <a:noFill/>
        </p:spPr>
        <p:txBody>
          <a:bodyPr wrap="square" rtlCol="0">
            <a:spAutoFit/>
          </a:bodyPr>
          <a:lstStyle/>
          <a:p>
            <a:pPr algn="ctr"/>
            <a:r>
              <a:rPr lang="en-US" sz="4000" b="1" dirty="0">
                <a:solidFill>
                  <a:schemeClr val="bg1"/>
                </a:solidFill>
                <a:latin typeface="Times New Roman" pitchFamily="18" charset="0"/>
                <a:cs typeface="Times New Roman" pitchFamily="18" charset="0"/>
              </a:rPr>
              <a:t>CONTACT INFO</a:t>
            </a:r>
          </a:p>
        </p:txBody>
      </p:sp>
      <p:sp>
        <p:nvSpPr>
          <p:cNvPr id="5" name="TextBox 4">
            <a:extLst>
              <a:ext uri="{FF2B5EF4-FFF2-40B4-BE49-F238E27FC236}">
                <a16:creationId xmlns:a16="http://schemas.microsoft.com/office/drawing/2014/main" id="{CEA676BE-2FAB-84B4-AE9E-51FEDB8EBE8E}"/>
              </a:ext>
            </a:extLst>
          </p:cNvPr>
          <p:cNvSpPr txBox="1"/>
          <p:nvPr/>
        </p:nvSpPr>
        <p:spPr>
          <a:xfrm>
            <a:off x="1" y="2011680"/>
            <a:ext cx="12192000" cy="3970318"/>
          </a:xfrm>
          <a:prstGeom prst="rect">
            <a:avLst/>
          </a:prstGeom>
          <a:noFill/>
        </p:spPr>
        <p:txBody>
          <a:bodyPr wrap="square" rtlCol="0">
            <a:spAutoFit/>
          </a:bodyPr>
          <a:lstStyle/>
          <a:p>
            <a:pPr algn="ctr">
              <a:lnSpc>
                <a:spcPct val="150000"/>
              </a:lnSpc>
            </a:pPr>
            <a:r>
              <a:rPr lang="en-US" sz="2400" b="1" dirty="0">
                <a:solidFill>
                  <a:schemeClr val="bg1"/>
                </a:solidFill>
                <a:latin typeface="Times New Roman" panose="02020603050405020304" pitchFamily="18" charset="0"/>
                <a:cs typeface="Times New Roman" panose="02020603050405020304" pitchFamily="18" charset="0"/>
              </a:rPr>
              <a:t>H.E. Kyaw Win Thein</a:t>
            </a:r>
          </a:p>
          <a:p>
            <a:pPr algn="ctr">
              <a:lnSpc>
                <a:spcPct val="150000"/>
              </a:lnSpc>
            </a:pPr>
            <a:r>
              <a:rPr lang="en-US" sz="2400" b="1" dirty="0">
                <a:solidFill>
                  <a:schemeClr val="bg1"/>
                </a:solidFill>
                <a:latin typeface="Times New Roman" panose="02020603050405020304" pitchFamily="18" charset="0"/>
                <a:cs typeface="Times New Roman" panose="02020603050405020304" pitchFamily="18" charset="0"/>
              </a:rPr>
              <a:t>Commissioner</a:t>
            </a:r>
          </a:p>
          <a:p>
            <a:pPr algn="ctr">
              <a:lnSpc>
                <a:spcPct val="150000"/>
              </a:lnSpc>
            </a:pPr>
            <a:r>
              <a:rPr lang="en-US" sz="2000" b="1" dirty="0">
                <a:solidFill>
                  <a:schemeClr val="bg1"/>
                </a:solidFill>
                <a:latin typeface="Times New Roman" panose="02020603050405020304" pitchFamily="18" charset="0"/>
                <a:cs typeface="Times New Roman" panose="02020603050405020304" pitchFamily="18" charset="0"/>
              </a:rPr>
              <a:t>Anti-Corruption Commission</a:t>
            </a:r>
          </a:p>
          <a:p>
            <a:pPr algn="ctr">
              <a:lnSpc>
                <a:spcPct val="150000"/>
              </a:lnSpc>
            </a:pPr>
            <a:r>
              <a:rPr lang="en-US" sz="2000" b="1" dirty="0">
                <a:solidFill>
                  <a:schemeClr val="bg1"/>
                </a:solidFill>
                <a:latin typeface="Times New Roman" panose="02020603050405020304" pitchFamily="18" charset="0"/>
                <a:cs typeface="Times New Roman" panose="02020603050405020304" pitchFamily="18" charset="0"/>
              </a:rPr>
              <a:t>The Republic of The Union of Myanmar</a:t>
            </a:r>
          </a:p>
          <a:p>
            <a:pPr algn="ctr">
              <a:lnSpc>
                <a:spcPct val="150000"/>
              </a:lnSpc>
            </a:pPr>
            <a:r>
              <a:rPr lang="en-US" sz="2000" b="1" dirty="0">
                <a:solidFill>
                  <a:schemeClr val="bg1"/>
                </a:solidFill>
                <a:latin typeface="Times New Roman" panose="02020603050405020304" pitchFamily="18" charset="0"/>
                <a:cs typeface="Times New Roman" panose="02020603050405020304" pitchFamily="18" charset="0"/>
              </a:rPr>
              <a:t>Office No. 56, </a:t>
            </a:r>
            <a:r>
              <a:rPr lang="en-US" sz="2000" b="1" dirty="0" err="1">
                <a:solidFill>
                  <a:schemeClr val="bg1"/>
                </a:solidFill>
                <a:latin typeface="Times New Roman" panose="02020603050405020304" pitchFamily="18" charset="0"/>
                <a:cs typeface="Times New Roman" panose="02020603050405020304" pitchFamily="18" charset="0"/>
              </a:rPr>
              <a:t>Zayahtani</a:t>
            </a:r>
            <a:r>
              <a:rPr lang="en-US" sz="2000" b="1" dirty="0">
                <a:solidFill>
                  <a:schemeClr val="bg1"/>
                </a:solidFill>
                <a:latin typeface="Times New Roman" panose="02020603050405020304" pitchFamily="18" charset="0"/>
                <a:cs typeface="Times New Roman" panose="02020603050405020304" pitchFamily="18" charset="0"/>
              </a:rPr>
              <a:t> Road, Nay </a:t>
            </a:r>
            <a:r>
              <a:rPr lang="en-US" sz="2000" b="1" dirty="0" err="1">
                <a:solidFill>
                  <a:schemeClr val="bg1"/>
                </a:solidFill>
                <a:latin typeface="Times New Roman" panose="02020603050405020304" pitchFamily="18" charset="0"/>
                <a:cs typeface="Times New Roman" panose="02020603050405020304" pitchFamily="18" charset="0"/>
              </a:rPr>
              <a:t>Pyi</a:t>
            </a:r>
            <a:r>
              <a:rPr lang="en-US" sz="2000" b="1" dirty="0">
                <a:solidFill>
                  <a:schemeClr val="bg1"/>
                </a:solidFill>
                <a:latin typeface="Times New Roman" panose="02020603050405020304" pitchFamily="18" charset="0"/>
                <a:cs typeface="Times New Roman" panose="02020603050405020304" pitchFamily="18" charset="0"/>
              </a:rPr>
              <a:t> Taw</a:t>
            </a:r>
          </a:p>
          <a:p>
            <a:pPr algn="ctr">
              <a:lnSpc>
                <a:spcPct val="150000"/>
              </a:lnSpc>
            </a:pPr>
            <a:r>
              <a:rPr lang="en-US" sz="2000" b="1" dirty="0">
                <a:solidFill>
                  <a:schemeClr val="bg1"/>
                </a:solidFill>
                <a:latin typeface="Times New Roman" panose="02020603050405020304" pitchFamily="18" charset="0"/>
                <a:cs typeface="Times New Roman" panose="02020603050405020304" pitchFamily="18" charset="0"/>
              </a:rPr>
              <a:t>Office : +95-67-8103340 ,   Mobile: +95-9-5075682, +95-5-261179324</a:t>
            </a:r>
          </a:p>
          <a:p>
            <a:pPr algn="ctr">
              <a:lnSpc>
                <a:spcPct val="150000"/>
              </a:lnSpc>
            </a:pPr>
            <a:r>
              <a:rPr lang="en-US" sz="2000" b="1" dirty="0">
                <a:solidFill>
                  <a:schemeClr val="bg1"/>
                </a:solidFill>
                <a:latin typeface="Times New Roman" panose="02020603050405020304" pitchFamily="18" charset="0"/>
                <a:cs typeface="Times New Roman" panose="02020603050405020304" pitchFamily="18" charset="0"/>
              </a:rPr>
              <a:t>kyawwinthein5075682@gmail.com</a:t>
            </a:r>
          </a:p>
          <a:p>
            <a:pPr algn="ctr">
              <a:lnSpc>
                <a:spcPct val="150000"/>
              </a:lnSpc>
            </a:pPr>
            <a:r>
              <a:rPr lang="en-US" sz="2000" b="1" dirty="0">
                <a:solidFill>
                  <a:schemeClr val="bg1"/>
                </a:solidFill>
                <a:latin typeface="Times New Roman" panose="02020603050405020304" pitchFamily="18" charset="0"/>
                <a:cs typeface="Times New Roman" panose="02020603050405020304" pitchFamily="18" charset="0"/>
              </a:rPr>
              <a:t>www.accm.gov.mm</a:t>
            </a:r>
          </a:p>
        </p:txBody>
      </p:sp>
      <p:grpSp>
        <p:nvGrpSpPr>
          <p:cNvPr id="6" name="Group 5"/>
          <p:cNvGrpSpPr/>
          <p:nvPr/>
        </p:nvGrpSpPr>
        <p:grpSpPr>
          <a:xfrm>
            <a:off x="11539009" y="6363999"/>
            <a:ext cx="751367" cy="494001"/>
            <a:chOff x="11385177" y="6245025"/>
            <a:chExt cx="751367" cy="494001"/>
          </a:xfrm>
        </p:grpSpPr>
        <p:sp>
          <p:nvSpPr>
            <p:cNvPr id="7" name="Oval 6">
              <a:extLst>
                <a:ext uri="{FF2B5EF4-FFF2-40B4-BE49-F238E27FC236}">
                  <a16:creationId xmlns:a16="http://schemas.microsoft.com/office/drawing/2014/main" id="{858A2F90-A085-1968-279B-6996ABCE01C5}"/>
                </a:ext>
              </a:extLst>
            </p:cNvPr>
            <p:cNvSpPr/>
            <p:nvPr/>
          </p:nvSpPr>
          <p:spPr>
            <a:xfrm>
              <a:off x="11527656" y="6245025"/>
              <a:ext cx="466410" cy="456161"/>
            </a:xfrm>
            <a:prstGeom prst="ellipse">
              <a:avLst/>
            </a:prstGeom>
            <a:solidFill>
              <a:srgbClr val="FFFF00"/>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onstantia"/>
                <a:ea typeface="+mn-ea"/>
                <a:cs typeface="+mn-cs"/>
              </a:endParaRPr>
            </a:p>
          </p:txBody>
        </p:sp>
        <p:sp>
          <p:nvSpPr>
            <p:cNvPr id="8" name="Slide Number Placeholder 3">
              <a:extLst>
                <a:ext uri="{FF2B5EF4-FFF2-40B4-BE49-F238E27FC236}">
                  <a16:creationId xmlns:a16="http://schemas.microsoft.com/office/drawing/2014/main" id="{10C65A26-CCDE-DDDD-D4CA-1FF932A68FB6}"/>
                </a:ext>
              </a:extLst>
            </p:cNvPr>
            <p:cNvSpPr txBox="1">
              <a:spLocks/>
            </p:cNvSpPr>
            <p:nvPr/>
          </p:nvSpPr>
          <p:spPr>
            <a:xfrm>
              <a:off x="11385177" y="6245025"/>
              <a:ext cx="751367" cy="494001"/>
            </a:xfrm>
            <a:prstGeom prst="ellipse">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1D3A893C-51DA-46F0-B0E8-4211C10897FA}" type="slidenum">
                <a:rPr kumimoji="0" lang="en-US" sz="1400" b="1" i="0" u="none" strike="noStrike" kern="1200" cap="none" spc="0" normalizeH="0" baseline="0" noProof="0">
                  <a:ln>
                    <a:noFill/>
                  </a:ln>
                  <a:solidFill>
                    <a:sysClr val="windowText" lastClr="000000"/>
                  </a:solidFill>
                  <a:effectLst/>
                  <a:uLnTx/>
                  <a:uFillTx/>
                  <a:latin typeface="Tahoma" pitchFamily="34" charset="0"/>
                  <a:ea typeface="Tahoma" pitchFamily="34" charset="0"/>
                  <a:cs typeface="Tahoma" pitchFamily="34" charset="0"/>
                </a:rPr>
                <a:pPr marL="0" marR="0" lvl="0" indent="0" algn="ctr" defTabSz="685800" rtl="0" eaLnBrk="1" fontAlgn="auto" latinLnBrk="0" hangingPunct="1">
                  <a:lnSpc>
                    <a:spcPct val="100000"/>
                  </a:lnSpc>
                  <a:spcBef>
                    <a:spcPts val="0"/>
                  </a:spcBef>
                  <a:spcAft>
                    <a:spcPts val="0"/>
                  </a:spcAft>
                  <a:buClrTx/>
                  <a:buSzTx/>
                  <a:buFontTx/>
                  <a:buNone/>
                  <a:tabLst/>
                  <a:defRPr/>
                </a:pPr>
                <a:t>15</a:t>
              </a:fld>
              <a:endParaRPr kumimoji="0" lang="en-US" sz="1400" b="1" i="0" u="none" strike="noStrike" kern="1200" cap="none" spc="0" normalizeH="0" baseline="0" noProof="0" dirty="0">
                <a:ln>
                  <a:noFill/>
                </a:ln>
                <a:solidFill>
                  <a:sysClr val="windowText" lastClr="000000"/>
                </a:solidFill>
                <a:effectLst/>
                <a:uLnTx/>
                <a:uFillTx/>
                <a:latin typeface="Tahoma" pitchFamily="34" charset="0"/>
                <a:ea typeface="Tahoma" pitchFamily="34" charset="0"/>
                <a:cs typeface="Tahoma" pitchFamily="34" charset="0"/>
              </a:endParaRPr>
            </a:p>
          </p:txBody>
        </p:sp>
      </p:grpSp>
    </p:spTree>
    <p:extLst>
      <p:ext uri="{BB962C8B-B14F-4D97-AF65-F5344CB8AC3E}">
        <p14:creationId xmlns:p14="http://schemas.microsoft.com/office/powerpoint/2010/main" val="35931152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1539009" y="6363999"/>
            <a:ext cx="751367" cy="494001"/>
            <a:chOff x="11385177" y="6245025"/>
            <a:chExt cx="751367" cy="494001"/>
          </a:xfrm>
        </p:grpSpPr>
        <p:sp>
          <p:nvSpPr>
            <p:cNvPr id="5" name="Oval 4">
              <a:extLst>
                <a:ext uri="{FF2B5EF4-FFF2-40B4-BE49-F238E27FC236}">
                  <a16:creationId xmlns:a16="http://schemas.microsoft.com/office/drawing/2014/main" id="{858A2F90-A085-1968-279B-6996ABCE01C5}"/>
                </a:ext>
              </a:extLst>
            </p:cNvPr>
            <p:cNvSpPr/>
            <p:nvPr/>
          </p:nvSpPr>
          <p:spPr>
            <a:xfrm>
              <a:off x="11527656" y="6245025"/>
              <a:ext cx="466410" cy="456161"/>
            </a:xfrm>
            <a:prstGeom prst="ellipse">
              <a:avLst/>
            </a:prstGeom>
            <a:solidFill>
              <a:srgbClr val="FFFF00"/>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onstantia"/>
                <a:ea typeface="+mn-ea"/>
                <a:cs typeface="+mn-cs"/>
              </a:endParaRPr>
            </a:p>
          </p:txBody>
        </p:sp>
        <p:sp>
          <p:nvSpPr>
            <p:cNvPr id="6" name="Slide Number Placeholder 3">
              <a:extLst>
                <a:ext uri="{FF2B5EF4-FFF2-40B4-BE49-F238E27FC236}">
                  <a16:creationId xmlns:a16="http://schemas.microsoft.com/office/drawing/2014/main" id="{10C65A26-CCDE-DDDD-D4CA-1FF932A68FB6}"/>
                </a:ext>
              </a:extLst>
            </p:cNvPr>
            <p:cNvSpPr txBox="1">
              <a:spLocks/>
            </p:cNvSpPr>
            <p:nvPr/>
          </p:nvSpPr>
          <p:spPr>
            <a:xfrm>
              <a:off x="11385177" y="6245025"/>
              <a:ext cx="751367" cy="494001"/>
            </a:xfrm>
            <a:prstGeom prst="ellipse">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1D3A893C-51DA-46F0-B0E8-4211C10897FA}" type="slidenum">
                <a:rPr kumimoji="0" lang="en-US" sz="1400" b="1" i="0" u="none" strike="noStrike" kern="1200" cap="none" spc="0" normalizeH="0" baseline="0" noProof="0">
                  <a:ln>
                    <a:noFill/>
                  </a:ln>
                  <a:solidFill>
                    <a:sysClr val="windowText" lastClr="000000"/>
                  </a:solidFill>
                  <a:effectLst/>
                  <a:uLnTx/>
                  <a:uFillTx/>
                  <a:latin typeface="Tahoma" pitchFamily="34" charset="0"/>
                  <a:ea typeface="Tahoma" pitchFamily="34" charset="0"/>
                  <a:cs typeface="Tahoma" pitchFamily="34" charset="0"/>
                </a:rPr>
                <a:pPr marL="0" marR="0" lvl="0" indent="0" algn="ctr" defTabSz="685800" rtl="0" eaLnBrk="1" fontAlgn="auto" latinLnBrk="0" hangingPunct="1">
                  <a:lnSpc>
                    <a:spcPct val="100000"/>
                  </a:lnSpc>
                  <a:spcBef>
                    <a:spcPts val="0"/>
                  </a:spcBef>
                  <a:spcAft>
                    <a:spcPts val="0"/>
                  </a:spcAft>
                  <a:buClrTx/>
                  <a:buSzTx/>
                  <a:buFontTx/>
                  <a:buNone/>
                  <a:tabLst/>
                  <a:defRPr/>
                </a:pPr>
                <a:t>16</a:t>
              </a:fld>
              <a:endParaRPr kumimoji="0" lang="en-US" sz="1400" b="1" i="0" u="none" strike="noStrike" kern="1200" cap="none" spc="0" normalizeH="0" baseline="0" noProof="0" dirty="0">
                <a:ln>
                  <a:noFill/>
                </a:ln>
                <a:solidFill>
                  <a:sysClr val="windowText" lastClr="000000"/>
                </a:solidFill>
                <a:effectLst/>
                <a:uLnTx/>
                <a:uFillTx/>
                <a:latin typeface="Tahoma" pitchFamily="34" charset="0"/>
                <a:ea typeface="Tahoma" pitchFamily="34" charset="0"/>
                <a:cs typeface="Tahoma" pitchFamily="34" charset="0"/>
              </a:endParaRPr>
            </a:p>
          </p:txBody>
        </p:sp>
      </p:grpSp>
      <p:sp>
        <p:nvSpPr>
          <p:cNvPr id="7" name="TextBox 6"/>
          <p:cNvSpPr txBox="1"/>
          <p:nvPr/>
        </p:nvSpPr>
        <p:spPr>
          <a:xfrm>
            <a:off x="154378" y="1270659"/>
            <a:ext cx="11993519" cy="1200329"/>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GB" sz="7200" b="1" spc="50" dirty="0">
                <a:ln w="11430"/>
                <a:solidFill>
                  <a:schemeClr val="bg1"/>
                </a:solidFill>
                <a:effectLst>
                  <a:outerShdw blurRad="76200" dist="50800" dir="5400000" algn="tl" rotWithShape="0">
                    <a:srgbClr val="000000">
                      <a:alpha val="65000"/>
                    </a:srgbClr>
                  </a:outerShdw>
                </a:effectLst>
                <a:latin typeface="Times New Roman" pitchFamily="18" charset="0"/>
                <a:cs typeface="Times New Roman" pitchFamily="18" charset="0"/>
              </a:rPr>
              <a:t>THANK YOU</a:t>
            </a:r>
            <a:endParaRPr lang="en-US" sz="7200" b="1" spc="50" dirty="0">
              <a:ln w="11430"/>
              <a:solidFill>
                <a:schemeClr val="bg1"/>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8229114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5B90D-F2BA-C8FF-1BE5-757F29DB5EA9}"/>
            </a:ext>
          </a:extLst>
        </p:cNvPr>
        <p:cNvGrpSpPr/>
        <p:nvPr/>
      </p:nvGrpSpPr>
      <p:grpSpPr>
        <a:xfrm>
          <a:off x="0" y="0"/>
          <a:ext cx="0" cy="0"/>
          <a:chOff x="0" y="0"/>
          <a:chExt cx="0" cy="0"/>
        </a:xfrm>
      </p:grpSpPr>
      <p:sp>
        <p:nvSpPr>
          <p:cNvPr id="4" name="Slide Number Placeholder 3"/>
          <p:cNvSpPr>
            <a:spLocks noGrp="1"/>
          </p:cNvSpPr>
          <p:nvPr>
            <p:ph type="sldNum" sz="quarter" idx="12"/>
          </p:nvPr>
        </p:nvSpPr>
        <p:spPr>
          <a:xfrm>
            <a:off x="28196118" y="13077825"/>
            <a:ext cx="3049008" cy="365125"/>
          </a:xfrm>
        </p:spPr>
        <p:txBody>
          <a:bodyPr/>
          <a:lstStyle/>
          <a:p>
            <a:fld id="{1D4F0A72-98C3-F64E-BAB8-451191FC09E7}" type="slidenum">
              <a:rPr lang="en-US" smtClean="0"/>
              <a:t>2</a:t>
            </a:fld>
            <a:endParaRPr lang="en-US"/>
          </a:p>
        </p:txBody>
      </p:sp>
      <p:sp>
        <p:nvSpPr>
          <p:cNvPr id="5" name="TextBox 4">
            <a:extLst>
              <a:ext uri="{FF2B5EF4-FFF2-40B4-BE49-F238E27FC236}">
                <a16:creationId xmlns:a16="http://schemas.microsoft.com/office/drawing/2014/main" id="{9E03D877-671A-264A-B8B1-E7E058B8E248}"/>
              </a:ext>
            </a:extLst>
          </p:cNvPr>
          <p:cNvSpPr txBox="1"/>
          <p:nvPr/>
        </p:nvSpPr>
        <p:spPr>
          <a:xfrm>
            <a:off x="1" y="2633275"/>
            <a:ext cx="12192000" cy="203132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lnSpc>
                <a:spcPct val="150000"/>
              </a:lnSpc>
            </a:pPr>
            <a:r>
              <a:rPr lang="en-US" sz="2800" dirty="0">
                <a:ln w="3175" cmpd="sng">
                  <a:solidFill>
                    <a:schemeClr val="accent3">
                      <a:lumMod val="20000"/>
                      <a:lumOff val="80000"/>
                    </a:schemeClr>
                  </a:solidFill>
                  <a:prstDash val="solid"/>
                </a:ln>
                <a:solidFill>
                  <a:srgbClr val="FFFFFF"/>
                </a:solidFill>
                <a:effectLst>
                  <a:outerShdw blurRad="63500" dir="3600000" algn="tl" rotWithShape="0">
                    <a:srgbClr val="000000">
                      <a:alpha val="70000"/>
                    </a:srgbClr>
                  </a:outerShdw>
                </a:effectLst>
                <a:latin typeface="Elephant" pitchFamily="18" charset="0"/>
                <a:cs typeface="Times New Roman" panose="02020603050405020304" pitchFamily="18" charset="0"/>
              </a:rPr>
              <a:t>STRENGTHENING  ANTI-CORRUPTION  LEGISLATION  AND JUDICIAL  INDEPENDENCE:  BUILDING  ROBUST  LEGAL FRAMEWORK</a:t>
            </a:r>
          </a:p>
        </p:txBody>
      </p:sp>
      <p:sp>
        <p:nvSpPr>
          <p:cNvPr id="6" name="Subtitle 4">
            <a:extLst>
              <a:ext uri="{FF2B5EF4-FFF2-40B4-BE49-F238E27FC236}">
                <a16:creationId xmlns:a16="http://schemas.microsoft.com/office/drawing/2014/main" id="{5A3A62F4-1C4B-A635-85F1-CED006CAE821}"/>
              </a:ext>
            </a:extLst>
          </p:cNvPr>
          <p:cNvSpPr txBox="1">
            <a:spLocks/>
          </p:cNvSpPr>
          <p:nvPr/>
        </p:nvSpPr>
        <p:spPr>
          <a:xfrm>
            <a:off x="3726233" y="5421538"/>
            <a:ext cx="4739535" cy="1409166"/>
          </a:xfrm>
          <a:prstGeom prst="rect">
            <a:avLst/>
          </a:prstGeom>
          <a:solidFill>
            <a:schemeClr val="bg1"/>
          </a:solidFill>
        </p:spPr>
        <p:txBody>
          <a:bodyPr vert="horz" lIns="91440" tIns="45720" rIns="91440" bIns="45720" rtlCol="0">
            <a:no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gn="ctr">
              <a:spcBef>
                <a:spcPts val="600"/>
              </a:spcBef>
              <a:buNone/>
            </a:pPr>
            <a:r>
              <a:rPr lang="en-US" sz="2000" b="1" dirty="0">
                <a:solidFill>
                  <a:srgbClr val="6600FF"/>
                </a:solidFill>
                <a:latin typeface="Times New Roman" panose="02020603050405020304" pitchFamily="18" charset="0"/>
                <a:cs typeface="Times New Roman" panose="02020603050405020304" pitchFamily="18" charset="0"/>
              </a:rPr>
              <a:t>  By </a:t>
            </a:r>
          </a:p>
          <a:p>
            <a:pPr marL="0" indent="0" algn="ctr">
              <a:spcBef>
                <a:spcPts val="600"/>
              </a:spcBef>
              <a:buNone/>
            </a:pPr>
            <a:r>
              <a:rPr lang="en-US" sz="2000" b="1" dirty="0">
                <a:solidFill>
                  <a:srgbClr val="6600FF"/>
                </a:solidFill>
                <a:latin typeface="Times New Roman" panose="02020603050405020304" pitchFamily="18" charset="0"/>
                <a:cs typeface="Times New Roman" panose="02020603050405020304" pitchFamily="18" charset="0"/>
              </a:rPr>
              <a:t>H.E. Mr. Kyaw Win Thein</a:t>
            </a:r>
          </a:p>
          <a:p>
            <a:pPr marL="0" indent="0" algn="ctr">
              <a:spcBef>
                <a:spcPts val="600"/>
              </a:spcBef>
              <a:buNone/>
            </a:pPr>
            <a:r>
              <a:rPr lang="en-US" sz="2000" b="1" dirty="0">
                <a:solidFill>
                  <a:srgbClr val="6600FF"/>
                </a:solidFill>
                <a:latin typeface="Times New Roman" panose="02020603050405020304" pitchFamily="18" charset="0"/>
                <a:cs typeface="Times New Roman" panose="02020603050405020304" pitchFamily="18" charset="0"/>
              </a:rPr>
              <a:t>Commissioner</a:t>
            </a:r>
          </a:p>
          <a:p>
            <a:pPr marL="0" indent="0" algn="ctr">
              <a:spcBef>
                <a:spcPts val="600"/>
              </a:spcBef>
              <a:buNone/>
            </a:pPr>
            <a:r>
              <a:rPr lang="en-US" sz="2000" b="1" dirty="0">
                <a:solidFill>
                  <a:srgbClr val="6600FF"/>
                </a:solidFill>
                <a:latin typeface="Times New Roman" panose="02020603050405020304" pitchFamily="18" charset="0"/>
                <a:cs typeface="Times New Roman" panose="02020603050405020304" pitchFamily="18" charset="0"/>
              </a:rPr>
              <a:t>Anti-Corruption Commission Myanmar</a:t>
            </a:r>
          </a:p>
        </p:txBody>
      </p:sp>
      <p:pic>
        <p:nvPicPr>
          <p:cNvPr id="7" name="Picture 6">
            <a:extLst>
              <a:ext uri="{FF2B5EF4-FFF2-40B4-BE49-F238E27FC236}">
                <a16:creationId xmlns:a16="http://schemas.microsoft.com/office/drawing/2014/main" id="{B99B24B7-8813-3D86-5F57-9D50DB8F24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68446"/>
            <a:ext cx="1340943" cy="1304926"/>
          </a:xfrm>
          <a:prstGeom prst="rect">
            <a:avLst/>
          </a:prstGeom>
        </p:spPr>
      </p:pic>
      <p:sp>
        <p:nvSpPr>
          <p:cNvPr id="8" name="TextBox 7">
            <a:extLst>
              <a:ext uri="{FF2B5EF4-FFF2-40B4-BE49-F238E27FC236}">
                <a16:creationId xmlns:a16="http://schemas.microsoft.com/office/drawing/2014/main" id="{2D047980-306A-4E1E-B58D-C60058CBB6C4}"/>
              </a:ext>
            </a:extLst>
          </p:cNvPr>
          <p:cNvSpPr txBox="1"/>
          <p:nvPr/>
        </p:nvSpPr>
        <p:spPr>
          <a:xfrm>
            <a:off x="9987633" y="6398570"/>
            <a:ext cx="2192977" cy="400110"/>
          </a:xfrm>
          <a:prstGeom prst="rect">
            <a:avLst/>
          </a:prstGeom>
          <a:noFill/>
        </p:spPr>
        <p:txBody>
          <a:bodyPr wrap="square">
            <a:spAutoFit/>
          </a:bodyPr>
          <a:lstStyle/>
          <a:p>
            <a:pPr algn="r"/>
            <a:r>
              <a:rPr lang="en-US" sz="2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22</a:t>
            </a:r>
            <a:r>
              <a:rPr lang="en-US" sz="2000" b="1" baseline="30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nd</a:t>
            </a:r>
            <a:r>
              <a:rPr lang="en-US" sz="2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October 2024</a:t>
            </a:r>
            <a:endParaRPr lang="en-US" sz="2000" b="1" dirty="0">
              <a:solidFill>
                <a:schemeClr val="bg1"/>
              </a:solidFill>
            </a:endParaRPr>
          </a:p>
        </p:txBody>
      </p:sp>
      <p:sp>
        <p:nvSpPr>
          <p:cNvPr id="9" name="Title 1">
            <a:extLst>
              <a:ext uri="{FF2B5EF4-FFF2-40B4-BE49-F238E27FC236}">
                <a16:creationId xmlns:a16="http://schemas.microsoft.com/office/drawing/2014/main" id="{4DF54723-70B2-4BCD-F579-EABA494FC211}"/>
              </a:ext>
            </a:extLst>
          </p:cNvPr>
          <p:cNvSpPr txBox="1">
            <a:spLocks/>
          </p:cNvSpPr>
          <p:nvPr/>
        </p:nvSpPr>
        <p:spPr>
          <a:xfrm>
            <a:off x="1" y="1515675"/>
            <a:ext cx="12192000" cy="11176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b">
            <a:noAutofit/>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pPr algn="ctr">
              <a:lnSpc>
                <a:spcPct val="130000"/>
              </a:lnSpc>
            </a:pPr>
            <a:r>
              <a:rPr lang="en-US" sz="2800" cap="none" dirty="0">
                <a:ln w="18415" cmpd="sng">
                  <a:solidFill>
                    <a:schemeClr val="bg1"/>
                  </a:solidFill>
                  <a:prstDash val="solid"/>
                </a:ln>
                <a:solidFill>
                  <a:srgbClr val="0066FF"/>
                </a:solidFill>
                <a:effectLst>
                  <a:outerShdw blurRad="63500" dir="3600000" algn="tl" rotWithShape="0">
                    <a:srgbClr val="000000">
                      <a:alpha val="70000"/>
                    </a:srgbClr>
                  </a:outerShdw>
                </a:effectLst>
                <a:latin typeface="Akzidenz Grotesk BE Super" pitchFamily="34" charset="0"/>
                <a:ea typeface="Tahoma" pitchFamily="34" charset="0"/>
                <a:cs typeface="Tahoma" pitchFamily="34" charset="0"/>
              </a:rPr>
              <a:t>REPUBLIC OF THE UNION OF MYANMAR</a:t>
            </a:r>
          </a:p>
          <a:p>
            <a:pPr algn="ctr">
              <a:lnSpc>
                <a:spcPct val="130000"/>
              </a:lnSpc>
            </a:pPr>
            <a:r>
              <a:rPr lang="en-US" sz="2800" cap="none" dirty="0">
                <a:ln w="18415" cmpd="sng">
                  <a:solidFill>
                    <a:schemeClr val="bg1"/>
                  </a:solidFill>
                  <a:prstDash val="solid"/>
                </a:ln>
                <a:solidFill>
                  <a:srgbClr val="0066FF"/>
                </a:solidFill>
                <a:effectLst>
                  <a:outerShdw blurRad="63500" dir="3600000" algn="tl" rotWithShape="0">
                    <a:srgbClr val="000000">
                      <a:alpha val="70000"/>
                    </a:srgbClr>
                  </a:outerShdw>
                </a:effectLst>
                <a:latin typeface="Akzidenz Grotesk BE Super" pitchFamily="34" charset="0"/>
                <a:ea typeface="Tahoma" pitchFamily="34" charset="0"/>
                <a:cs typeface="Tahoma" pitchFamily="34" charset="0"/>
              </a:rPr>
              <a:t>ANTI-CORRUPTION COMMISSION</a:t>
            </a:r>
          </a:p>
        </p:txBody>
      </p:sp>
      <p:sp>
        <p:nvSpPr>
          <p:cNvPr id="10" name="TextBox 9">
            <a:extLst>
              <a:ext uri="{FF2B5EF4-FFF2-40B4-BE49-F238E27FC236}">
                <a16:creationId xmlns:a16="http://schemas.microsoft.com/office/drawing/2014/main" id="{2DEB69A6-C69E-272E-3F23-0F9F6D3A13A1}"/>
              </a:ext>
            </a:extLst>
          </p:cNvPr>
          <p:cNvSpPr txBox="1"/>
          <p:nvPr/>
        </p:nvSpPr>
        <p:spPr>
          <a:xfrm>
            <a:off x="1" y="6414403"/>
            <a:ext cx="2347677" cy="400110"/>
          </a:xfrm>
          <a:prstGeom prst="rect">
            <a:avLst/>
          </a:prstGeom>
          <a:noFill/>
        </p:spPr>
        <p:txBody>
          <a:bodyPr wrap="square">
            <a:spAutoFit/>
          </a:bodyPr>
          <a:lstStyle/>
          <a:p>
            <a:r>
              <a:rPr lang="en-US" sz="2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Bangkok, Thailand</a:t>
            </a:r>
            <a:endParaRPr lang="en-US" sz="2000" b="1" dirty="0">
              <a:solidFill>
                <a:schemeClr val="bg1"/>
              </a:solidFill>
            </a:endParaRPr>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6300" y="104953"/>
            <a:ext cx="1452800" cy="1184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58513" y="83465"/>
            <a:ext cx="1763713" cy="887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8493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272E790-574F-4D64-8563-0B509FE1D949}"/>
              </a:ext>
            </a:extLst>
          </p:cNvPr>
          <p:cNvSpPr>
            <a:spLocks noGrp="1"/>
          </p:cNvSpPr>
          <p:nvPr>
            <p:ph type="title"/>
          </p:nvPr>
        </p:nvSpPr>
        <p:spPr>
          <a:xfrm>
            <a:off x="0" y="466465"/>
            <a:ext cx="12192000" cy="707315"/>
          </a:xfrm>
        </p:spPr>
        <p:txBody>
          <a:bodyPr>
            <a:normAutofit/>
          </a:bodyPr>
          <a:lstStyle/>
          <a:p>
            <a:pPr algn="ct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United Nations Convention Against Corruption</a:t>
            </a:r>
          </a:p>
        </p:txBody>
      </p:sp>
      <p:sp>
        <p:nvSpPr>
          <p:cNvPr id="7" name="Content Placeholder 2">
            <a:extLst>
              <a:ext uri="{FF2B5EF4-FFF2-40B4-BE49-F238E27FC236}">
                <a16:creationId xmlns:a16="http://schemas.microsoft.com/office/drawing/2014/main" id="{2C673ED2-9C74-4458-B733-8F4F8F733B86}"/>
              </a:ext>
            </a:extLst>
          </p:cNvPr>
          <p:cNvSpPr txBox="1">
            <a:spLocks/>
          </p:cNvSpPr>
          <p:nvPr/>
        </p:nvSpPr>
        <p:spPr>
          <a:xfrm>
            <a:off x="0" y="3212560"/>
            <a:ext cx="6575899" cy="2616349"/>
          </a:xfrm>
          <a:prstGeom prst="rect">
            <a:avLst/>
          </a:prstGeom>
        </p:spPr>
        <p:txBody>
          <a:bodyPr vert="horz" lIns="91440" tIns="45720" rIns="91440" bIns="45720" rtlCol="0">
            <a:no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234950" indent="0">
              <a:lnSpc>
                <a:spcPct val="150000"/>
              </a:lnSpc>
              <a:spcBef>
                <a:spcPts val="600"/>
              </a:spcBef>
              <a:buNone/>
            </a:pPr>
            <a:r>
              <a:rPr lang="en-GB" sz="1800" b="1" dirty="0">
                <a:solidFill>
                  <a:schemeClr val="bg1"/>
                </a:solidFill>
                <a:latin typeface="Times New Roman" panose="02020603050405020304" pitchFamily="18" charset="0"/>
                <a:cs typeface="Times New Roman" panose="02020603050405020304" pitchFamily="18" charset="0"/>
              </a:rPr>
              <a:t>Chapter II 	Preventive Measures</a:t>
            </a:r>
          </a:p>
          <a:p>
            <a:pPr marL="234950" lvl="0" indent="0">
              <a:lnSpc>
                <a:spcPct val="150000"/>
              </a:lnSpc>
              <a:spcBef>
                <a:spcPts val="600"/>
              </a:spcBef>
              <a:buNone/>
            </a:pPr>
            <a:r>
              <a:rPr lang="en-GB" sz="1800" b="1" dirty="0">
                <a:solidFill>
                  <a:schemeClr val="bg1"/>
                </a:solidFill>
                <a:latin typeface="Times New Roman" panose="02020603050405020304" pitchFamily="18" charset="0"/>
                <a:cs typeface="Times New Roman" panose="02020603050405020304" pitchFamily="18" charset="0"/>
              </a:rPr>
              <a:t>Chapter III 	Criminalization and Law </a:t>
            </a:r>
            <a:r>
              <a:rPr lang="en-GB" sz="1800" b="1" dirty="0">
                <a:solidFill>
                  <a:prstClr val="white"/>
                </a:solidFill>
                <a:latin typeface="Times New Roman" panose="02020603050405020304" pitchFamily="18" charset="0"/>
                <a:cs typeface="Times New Roman" panose="02020603050405020304" pitchFamily="18" charset="0"/>
              </a:rPr>
              <a:t>Enforcement</a:t>
            </a:r>
          </a:p>
          <a:p>
            <a:pPr marL="234950" indent="0">
              <a:lnSpc>
                <a:spcPct val="150000"/>
              </a:lnSpc>
              <a:spcBef>
                <a:spcPts val="600"/>
              </a:spcBef>
              <a:buNone/>
            </a:pPr>
            <a:r>
              <a:rPr lang="en-GB" sz="1800" b="1" dirty="0">
                <a:solidFill>
                  <a:schemeClr val="bg1"/>
                </a:solidFill>
                <a:latin typeface="Times New Roman" panose="02020603050405020304" pitchFamily="18" charset="0"/>
                <a:cs typeface="Times New Roman" panose="02020603050405020304" pitchFamily="18" charset="0"/>
              </a:rPr>
              <a:t>Chapter IV 	International Cooperation</a:t>
            </a:r>
          </a:p>
          <a:p>
            <a:pPr marL="234950" indent="0">
              <a:lnSpc>
                <a:spcPct val="150000"/>
              </a:lnSpc>
              <a:spcBef>
                <a:spcPts val="600"/>
              </a:spcBef>
              <a:buNone/>
            </a:pPr>
            <a:r>
              <a:rPr lang="en-GB" sz="1800" b="1" dirty="0">
                <a:solidFill>
                  <a:schemeClr val="bg1"/>
                </a:solidFill>
                <a:latin typeface="Times New Roman" panose="02020603050405020304" pitchFamily="18" charset="0"/>
                <a:cs typeface="Times New Roman" panose="02020603050405020304" pitchFamily="18" charset="0"/>
              </a:rPr>
              <a:t>Chapter V 	Asset Recovery</a:t>
            </a:r>
          </a:p>
          <a:p>
            <a:pPr marL="234950" indent="0">
              <a:lnSpc>
                <a:spcPct val="150000"/>
              </a:lnSpc>
              <a:spcBef>
                <a:spcPts val="600"/>
              </a:spcBef>
              <a:buNone/>
            </a:pPr>
            <a:endParaRPr lang="en-GB" sz="1800" b="1" dirty="0">
              <a:solidFill>
                <a:schemeClr val="bg1"/>
              </a:solidFill>
              <a:latin typeface="Times New Roman" panose="02020603050405020304" pitchFamily="18" charset="0"/>
              <a:cs typeface="Times New Roman" panose="02020603050405020304" pitchFamily="18" charset="0"/>
            </a:endParaRPr>
          </a:p>
          <a:p>
            <a:pPr marL="234950" indent="0">
              <a:lnSpc>
                <a:spcPct val="150000"/>
              </a:lnSpc>
              <a:spcBef>
                <a:spcPts val="600"/>
              </a:spcBef>
              <a:buNone/>
            </a:pPr>
            <a:endParaRPr lang="en-GB" sz="1800" b="1" dirty="0">
              <a:solidFill>
                <a:schemeClr val="bg1"/>
              </a:solidFill>
              <a:latin typeface="Times New Roman" panose="02020603050405020304" pitchFamily="18" charset="0"/>
              <a:cs typeface="Times New Roman" panose="02020603050405020304" pitchFamily="18" charset="0"/>
            </a:endParaRPr>
          </a:p>
          <a:p>
            <a:pPr marL="234950" indent="0">
              <a:lnSpc>
                <a:spcPct val="150000"/>
              </a:lnSpc>
              <a:spcBef>
                <a:spcPts val="600"/>
              </a:spcBef>
              <a:buNone/>
            </a:pPr>
            <a:endParaRPr lang="en-US" sz="1800" b="1" dirty="0">
              <a:solidFill>
                <a:schemeClr val="bg1"/>
              </a:solidFill>
              <a:latin typeface="Times New Roman" panose="02020603050405020304" pitchFamily="18" charset="0"/>
              <a:cs typeface="Times New Roman" panose="02020603050405020304" pitchFamily="18" charset="0"/>
            </a:endParaRPr>
          </a:p>
        </p:txBody>
      </p:sp>
      <p:grpSp>
        <p:nvGrpSpPr>
          <p:cNvPr id="10" name="Group 9"/>
          <p:cNvGrpSpPr/>
          <p:nvPr/>
        </p:nvGrpSpPr>
        <p:grpSpPr>
          <a:xfrm>
            <a:off x="11539009" y="6363999"/>
            <a:ext cx="751367" cy="494001"/>
            <a:chOff x="11385177" y="6245025"/>
            <a:chExt cx="751367" cy="494001"/>
          </a:xfrm>
        </p:grpSpPr>
        <p:sp>
          <p:nvSpPr>
            <p:cNvPr id="11" name="Oval 10">
              <a:extLst>
                <a:ext uri="{FF2B5EF4-FFF2-40B4-BE49-F238E27FC236}">
                  <a16:creationId xmlns:a16="http://schemas.microsoft.com/office/drawing/2014/main" id="{858A2F90-A085-1968-279B-6996ABCE01C5}"/>
                </a:ext>
              </a:extLst>
            </p:cNvPr>
            <p:cNvSpPr/>
            <p:nvPr/>
          </p:nvSpPr>
          <p:spPr>
            <a:xfrm>
              <a:off x="11527656" y="6245025"/>
              <a:ext cx="466410" cy="456161"/>
            </a:xfrm>
            <a:prstGeom prst="ellipse">
              <a:avLst/>
            </a:prstGeom>
            <a:solidFill>
              <a:srgbClr val="FFFF00"/>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onstantia"/>
                <a:ea typeface="+mn-ea"/>
                <a:cs typeface="+mn-cs"/>
              </a:endParaRPr>
            </a:p>
          </p:txBody>
        </p:sp>
        <p:sp>
          <p:nvSpPr>
            <p:cNvPr id="12" name="Slide Number Placeholder 3">
              <a:extLst>
                <a:ext uri="{FF2B5EF4-FFF2-40B4-BE49-F238E27FC236}">
                  <a16:creationId xmlns:a16="http://schemas.microsoft.com/office/drawing/2014/main" id="{10C65A26-CCDE-DDDD-D4CA-1FF932A68FB6}"/>
                </a:ext>
              </a:extLst>
            </p:cNvPr>
            <p:cNvSpPr txBox="1">
              <a:spLocks/>
            </p:cNvSpPr>
            <p:nvPr/>
          </p:nvSpPr>
          <p:spPr>
            <a:xfrm>
              <a:off x="11385177" y="6245025"/>
              <a:ext cx="751367" cy="494001"/>
            </a:xfrm>
            <a:prstGeom prst="ellipse">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1D3A893C-51DA-46F0-B0E8-4211C10897FA}" type="slidenum">
                <a:rPr kumimoji="0" lang="en-US" sz="1400" b="1" i="0" u="none" strike="noStrike" kern="1200" cap="none" spc="0" normalizeH="0" baseline="0" noProof="0">
                  <a:ln>
                    <a:noFill/>
                  </a:ln>
                  <a:solidFill>
                    <a:sysClr val="windowText" lastClr="000000"/>
                  </a:solidFill>
                  <a:effectLst/>
                  <a:uLnTx/>
                  <a:uFillTx/>
                  <a:latin typeface="Tahoma" pitchFamily="34" charset="0"/>
                  <a:ea typeface="Tahoma" pitchFamily="34" charset="0"/>
                  <a:cs typeface="Tahoma" pitchFamily="34" charset="0"/>
                </a:rPr>
                <a:pPr marL="0" marR="0" lvl="0" indent="0" algn="ctr" defTabSz="685800" rtl="0" eaLnBrk="1" fontAlgn="auto" latinLnBrk="0" hangingPunct="1">
                  <a:lnSpc>
                    <a:spcPct val="100000"/>
                  </a:lnSpc>
                  <a:spcBef>
                    <a:spcPts val="0"/>
                  </a:spcBef>
                  <a:spcAft>
                    <a:spcPts val="0"/>
                  </a:spcAft>
                  <a:buClrTx/>
                  <a:buSzTx/>
                  <a:buFontTx/>
                  <a:buNone/>
                  <a:tabLst/>
                  <a:defRPr/>
                </a:pPr>
                <a:t>3</a:t>
              </a:fld>
              <a:endParaRPr kumimoji="0" lang="en-US" sz="1400" b="1" i="0" u="none" strike="noStrike" kern="1200" cap="none" spc="0" normalizeH="0" baseline="0" noProof="0" dirty="0">
                <a:ln>
                  <a:noFill/>
                </a:ln>
                <a:solidFill>
                  <a:sysClr val="windowText" lastClr="000000"/>
                </a:solidFill>
                <a:effectLst/>
                <a:uLnTx/>
                <a:uFillTx/>
                <a:latin typeface="Tahoma" pitchFamily="34" charset="0"/>
                <a:ea typeface="Tahoma" pitchFamily="34" charset="0"/>
                <a:cs typeface="Tahoma" pitchFamily="34" charset="0"/>
              </a:endParaRPr>
            </a:p>
          </p:txBody>
        </p:sp>
      </p:grpSp>
      <p:sp>
        <p:nvSpPr>
          <p:cNvPr id="19" name="Content Placeholder 2">
            <a:extLst>
              <a:ext uri="{FF2B5EF4-FFF2-40B4-BE49-F238E27FC236}">
                <a16:creationId xmlns:a16="http://schemas.microsoft.com/office/drawing/2014/main" id="{2C673ED2-9C74-4458-B733-8F4F8F733B86}"/>
              </a:ext>
            </a:extLst>
          </p:cNvPr>
          <p:cNvSpPr txBox="1">
            <a:spLocks/>
          </p:cNvSpPr>
          <p:nvPr/>
        </p:nvSpPr>
        <p:spPr>
          <a:xfrm>
            <a:off x="521358" y="1228296"/>
            <a:ext cx="3346449" cy="1819820"/>
          </a:xfrm>
          <a:prstGeom prst="rect">
            <a:avLst/>
          </a:prstGeom>
          <a:noFill/>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175" indent="0">
              <a:buFont typeface="Arial" panose="020B0604020202020204" pitchFamily="34" charset="0"/>
              <a:buNone/>
            </a:pPr>
            <a:r>
              <a:rPr lang="en-US" sz="8800" b="1" dirty="0">
                <a:solidFill>
                  <a:schemeClr val="bg1"/>
                </a:solidFill>
                <a:latin typeface="Times New Roman" panose="02020603050405020304" pitchFamily="18" charset="0"/>
                <a:cs typeface="Times New Roman" panose="02020603050405020304" pitchFamily="18" charset="0"/>
              </a:rPr>
              <a:t>Myanmar</a:t>
            </a:r>
          </a:p>
          <a:p>
            <a:pPr marL="180975" indent="-180975">
              <a:lnSpc>
                <a:spcPct val="140000"/>
              </a:lnSpc>
              <a:buFontTx/>
              <a:buChar char="-"/>
            </a:pPr>
            <a:r>
              <a:rPr lang="en-US" sz="6400" b="1" dirty="0">
                <a:solidFill>
                  <a:schemeClr val="bg1"/>
                </a:solidFill>
                <a:latin typeface="Times New Roman" panose="02020603050405020304" pitchFamily="18" charset="0"/>
                <a:cs typeface="Times New Roman" panose="02020603050405020304" pitchFamily="18" charset="0"/>
              </a:rPr>
              <a:t>Signed in 2005</a:t>
            </a:r>
          </a:p>
          <a:p>
            <a:pPr marL="180975" indent="-180975">
              <a:lnSpc>
                <a:spcPct val="140000"/>
              </a:lnSpc>
              <a:buFontTx/>
              <a:buChar char="-"/>
            </a:pPr>
            <a:r>
              <a:rPr lang="en-US" sz="6400" b="1" dirty="0">
                <a:solidFill>
                  <a:schemeClr val="bg1"/>
                </a:solidFill>
                <a:latin typeface="Times New Roman" panose="02020603050405020304" pitchFamily="18" charset="0"/>
                <a:cs typeface="Times New Roman" panose="02020603050405020304" pitchFamily="18" charset="0"/>
              </a:rPr>
              <a:t>Ratified on December 20, 2012</a:t>
            </a:r>
          </a:p>
          <a:p>
            <a:pPr marL="180975" indent="-180975">
              <a:lnSpc>
                <a:spcPct val="140000"/>
              </a:lnSpc>
              <a:buFontTx/>
              <a:buChar char="-"/>
            </a:pPr>
            <a:r>
              <a:rPr lang="en-US" sz="6400" b="1" dirty="0">
                <a:solidFill>
                  <a:schemeClr val="bg1"/>
                </a:solidFill>
                <a:latin typeface="Times New Roman" panose="02020603050405020304" pitchFamily="18" charset="0"/>
                <a:cs typeface="Times New Roman" panose="02020603050405020304" pitchFamily="18" charset="0"/>
              </a:rPr>
              <a:t>165</a:t>
            </a:r>
            <a:r>
              <a:rPr lang="en-US" sz="6400" b="1" baseline="30000" dirty="0">
                <a:solidFill>
                  <a:schemeClr val="bg1"/>
                </a:solidFill>
                <a:latin typeface="Times New Roman" panose="02020603050405020304" pitchFamily="18" charset="0"/>
                <a:cs typeface="Times New Roman" panose="02020603050405020304" pitchFamily="18" charset="0"/>
              </a:rPr>
              <a:t>th</a:t>
            </a:r>
            <a:r>
              <a:rPr lang="en-US" sz="6400" b="1" dirty="0">
                <a:solidFill>
                  <a:schemeClr val="bg1"/>
                </a:solidFill>
                <a:latin typeface="Times New Roman" panose="02020603050405020304" pitchFamily="18" charset="0"/>
                <a:cs typeface="Times New Roman" panose="02020603050405020304" pitchFamily="18" charset="0"/>
              </a:rPr>
              <a:t> member of UNCAC</a:t>
            </a:r>
          </a:p>
        </p:txBody>
      </p:sp>
    </p:spTree>
    <p:extLst>
      <p:ext uri="{BB962C8B-B14F-4D97-AF65-F5344CB8AC3E}">
        <p14:creationId xmlns:p14="http://schemas.microsoft.com/office/powerpoint/2010/main" val="171533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272E790-574F-4D64-8563-0B509FE1D949}"/>
              </a:ext>
            </a:extLst>
          </p:cNvPr>
          <p:cNvSpPr>
            <a:spLocks noGrp="1"/>
          </p:cNvSpPr>
          <p:nvPr>
            <p:ph type="title"/>
          </p:nvPr>
        </p:nvSpPr>
        <p:spPr>
          <a:xfrm>
            <a:off x="0" y="466465"/>
            <a:ext cx="12192000" cy="707315"/>
          </a:xfrm>
        </p:spPr>
        <p:txBody>
          <a:bodyPr>
            <a:normAutofit/>
          </a:bodyPr>
          <a:lstStyle/>
          <a:p>
            <a:pPr algn="ct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Corruption Related Domestic Law in Myanmar</a:t>
            </a:r>
          </a:p>
        </p:txBody>
      </p:sp>
      <p:sp>
        <p:nvSpPr>
          <p:cNvPr id="7" name="Content Placeholder 2">
            <a:extLst>
              <a:ext uri="{FF2B5EF4-FFF2-40B4-BE49-F238E27FC236}">
                <a16:creationId xmlns:a16="http://schemas.microsoft.com/office/drawing/2014/main" id="{F9E38C06-C9D5-BEE2-3DB1-C9EF7FEECE66}"/>
              </a:ext>
            </a:extLst>
          </p:cNvPr>
          <p:cNvSpPr>
            <a:spLocks noGrp="1"/>
          </p:cNvSpPr>
          <p:nvPr>
            <p:ph idx="1"/>
          </p:nvPr>
        </p:nvSpPr>
        <p:spPr>
          <a:xfrm>
            <a:off x="127279" y="1588881"/>
            <a:ext cx="5935134" cy="3829621"/>
          </a:xfrm>
        </p:spPr>
        <p:txBody>
          <a:bodyPr>
            <a:noAutofit/>
          </a:bodyPr>
          <a:lstStyle/>
          <a:p>
            <a:pPr marL="542925" indent="-542925">
              <a:lnSpc>
                <a:spcPct val="100000"/>
              </a:lnSpc>
              <a:spcBef>
                <a:spcPts val="0"/>
              </a:spcBef>
              <a:buFont typeface="Wingdings" panose="05000000000000000000" pitchFamily="2" charset="2"/>
              <a:buChar char="v"/>
            </a:pPr>
            <a:r>
              <a:rPr lang="en-US" sz="2000" b="1" dirty="0">
                <a:solidFill>
                  <a:schemeClr val="bg1"/>
                </a:solidFill>
                <a:latin typeface="Times New Roman" panose="02020603050405020304" pitchFamily="18" charset="0"/>
                <a:cs typeface="Times New Roman" panose="02020603050405020304" pitchFamily="18" charset="0"/>
              </a:rPr>
              <a:t>The Penal Code (1860)</a:t>
            </a:r>
          </a:p>
          <a:p>
            <a:pPr marL="542925" indent="-542925">
              <a:lnSpc>
                <a:spcPct val="100000"/>
              </a:lnSpc>
              <a:spcBef>
                <a:spcPts val="0"/>
              </a:spcBef>
              <a:buFont typeface="Wingdings" panose="05000000000000000000" pitchFamily="2" charset="2"/>
              <a:buChar char="v"/>
            </a:pPr>
            <a:r>
              <a:rPr lang="en-US" sz="2000" b="1" dirty="0">
                <a:solidFill>
                  <a:schemeClr val="bg1"/>
                </a:solidFill>
                <a:latin typeface="Times New Roman" panose="02020603050405020304" pitchFamily="18" charset="0"/>
                <a:cs typeface="Times New Roman" panose="02020603050405020304" pitchFamily="18" charset="0"/>
              </a:rPr>
              <a:t>Myanmar Government Secrets Act (1923)</a:t>
            </a:r>
          </a:p>
          <a:p>
            <a:pPr marL="542925" indent="-542925">
              <a:lnSpc>
                <a:spcPct val="100000"/>
              </a:lnSpc>
              <a:spcBef>
                <a:spcPts val="0"/>
              </a:spcBef>
              <a:buFont typeface="Wingdings" panose="05000000000000000000" pitchFamily="2" charset="2"/>
              <a:buChar char="v"/>
            </a:pPr>
            <a:r>
              <a:rPr lang="en-US" sz="2000" b="1" dirty="0">
                <a:solidFill>
                  <a:schemeClr val="bg1"/>
                </a:solidFill>
                <a:latin typeface="Times New Roman" panose="02020603050405020304" pitchFamily="18" charset="0"/>
                <a:cs typeface="Times New Roman" panose="02020603050405020304" pitchFamily="18" charset="0"/>
              </a:rPr>
              <a:t>The Public Property Protection Act (1947)</a:t>
            </a:r>
          </a:p>
          <a:p>
            <a:pPr marL="542925" indent="-542925">
              <a:lnSpc>
                <a:spcPct val="100000"/>
              </a:lnSpc>
              <a:spcBef>
                <a:spcPts val="0"/>
              </a:spcBef>
              <a:buFont typeface="Wingdings" panose="05000000000000000000" pitchFamily="2" charset="2"/>
              <a:buChar char="v"/>
            </a:pPr>
            <a:r>
              <a:rPr lang="en-US" sz="2000" b="1" dirty="0">
                <a:solidFill>
                  <a:schemeClr val="bg1"/>
                </a:solidFill>
                <a:latin typeface="Times New Roman" panose="02020603050405020304" pitchFamily="18" charset="0"/>
                <a:cs typeface="Times New Roman" panose="02020603050405020304" pitchFamily="18" charset="0"/>
              </a:rPr>
              <a:t>Special Investigation Department Act (1951)</a:t>
            </a:r>
          </a:p>
          <a:p>
            <a:pPr marL="542925" indent="-542925">
              <a:lnSpc>
                <a:spcPct val="100000"/>
              </a:lnSpc>
              <a:spcBef>
                <a:spcPts val="0"/>
              </a:spcBef>
              <a:buFont typeface="Wingdings" panose="05000000000000000000" pitchFamily="2" charset="2"/>
              <a:buChar char="v"/>
            </a:pPr>
            <a:r>
              <a:rPr lang="en-US" sz="2000" b="1" dirty="0">
                <a:solidFill>
                  <a:schemeClr val="bg1"/>
                </a:solidFill>
                <a:latin typeface="Times New Roman" panose="02020603050405020304" pitchFamily="18" charset="0"/>
                <a:cs typeface="Times New Roman" panose="02020603050405020304" pitchFamily="18" charset="0"/>
              </a:rPr>
              <a:t>The Defense Services Act (1959)</a:t>
            </a:r>
          </a:p>
          <a:p>
            <a:pPr marL="542925" indent="-542925">
              <a:lnSpc>
                <a:spcPct val="100000"/>
              </a:lnSpc>
              <a:spcBef>
                <a:spcPts val="0"/>
              </a:spcBef>
              <a:buFont typeface="Wingdings" panose="05000000000000000000" pitchFamily="2" charset="2"/>
              <a:buChar char="v"/>
            </a:pPr>
            <a:r>
              <a:rPr lang="en-US" sz="2000" b="1" dirty="0">
                <a:solidFill>
                  <a:schemeClr val="bg1"/>
                </a:solidFill>
                <a:latin typeface="Times New Roman" panose="02020603050405020304" pitchFamily="18" charset="0"/>
                <a:cs typeface="Times New Roman" panose="02020603050405020304" pitchFamily="18" charset="0"/>
              </a:rPr>
              <a:t>Property Protection Act Relating to Matters (1963)</a:t>
            </a:r>
          </a:p>
          <a:p>
            <a:pPr marL="542925" indent="-542925">
              <a:lnSpc>
                <a:spcPct val="100000"/>
              </a:lnSpc>
              <a:spcBef>
                <a:spcPts val="0"/>
              </a:spcBef>
              <a:buFont typeface="Wingdings" panose="05000000000000000000" pitchFamily="2" charset="2"/>
              <a:buChar char="v"/>
            </a:pPr>
            <a:r>
              <a:rPr lang="en-US" sz="2000" b="1" dirty="0">
                <a:solidFill>
                  <a:schemeClr val="bg1"/>
                </a:solidFill>
                <a:latin typeface="Times New Roman" panose="02020603050405020304" pitchFamily="18" charset="0"/>
                <a:cs typeface="Times New Roman" panose="02020603050405020304" pitchFamily="18" charset="0"/>
              </a:rPr>
              <a:t>Income Tax Law (1974)</a:t>
            </a:r>
          </a:p>
          <a:p>
            <a:pPr marL="542925" indent="-542925">
              <a:lnSpc>
                <a:spcPct val="100000"/>
              </a:lnSpc>
              <a:spcBef>
                <a:spcPts val="0"/>
              </a:spcBef>
              <a:buFont typeface="Wingdings" panose="05000000000000000000" pitchFamily="2" charset="2"/>
              <a:buChar char="v"/>
            </a:pPr>
            <a:r>
              <a:rPr lang="en-US" sz="2000" b="1" dirty="0">
                <a:solidFill>
                  <a:schemeClr val="bg1"/>
                </a:solidFill>
                <a:latin typeface="Times New Roman" panose="02020603050405020304" pitchFamily="18" charset="0"/>
                <a:cs typeface="Times New Roman" panose="02020603050405020304" pitchFamily="18" charset="0"/>
              </a:rPr>
              <a:t>Law on Foreign Fishing Vessels (1989)</a:t>
            </a:r>
          </a:p>
          <a:p>
            <a:pPr marL="542925" indent="-542925">
              <a:lnSpc>
                <a:spcPct val="100000"/>
              </a:lnSpc>
              <a:spcBef>
                <a:spcPts val="0"/>
              </a:spcBef>
              <a:buFont typeface="Wingdings" panose="05000000000000000000" pitchFamily="2" charset="2"/>
              <a:buChar char="v"/>
            </a:pPr>
            <a:r>
              <a:rPr lang="en-US" sz="2000" b="1" dirty="0">
                <a:solidFill>
                  <a:schemeClr val="bg1"/>
                </a:solidFill>
                <a:latin typeface="Times New Roman" panose="02020603050405020304" pitchFamily="18" charset="0"/>
                <a:cs typeface="Times New Roman" panose="02020603050405020304" pitchFamily="18" charset="0"/>
              </a:rPr>
              <a:t>Myanmar Marine Fisheries Law (1990)</a:t>
            </a:r>
          </a:p>
          <a:p>
            <a:pPr marL="542925" indent="-542925">
              <a:lnSpc>
                <a:spcPct val="100000"/>
              </a:lnSpc>
              <a:spcBef>
                <a:spcPts val="0"/>
              </a:spcBef>
              <a:buFont typeface="Wingdings" panose="05000000000000000000" pitchFamily="2" charset="2"/>
              <a:buChar char="v"/>
            </a:pPr>
            <a:r>
              <a:rPr lang="en-US" sz="2000" b="1" dirty="0">
                <a:solidFill>
                  <a:schemeClr val="bg1"/>
                </a:solidFill>
                <a:latin typeface="Times New Roman" panose="02020603050405020304" pitchFamily="18" charset="0"/>
                <a:cs typeface="Times New Roman" panose="02020603050405020304" pitchFamily="18" charset="0"/>
              </a:rPr>
              <a:t>Commercial Tax Law (1990) </a:t>
            </a:r>
          </a:p>
          <a:p>
            <a:pPr marL="542925" indent="-542925">
              <a:lnSpc>
                <a:spcPct val="100000"/>
              </a:lnSpc>
              <a:spcBef>
                <a:spcPts val="0"/>
              </a:spcBef>
              <a:buFont typeface="Wingdings" panose="05000000000000000000" pitchFamily="2" charset="2"/>
              <a:buChar char="v"/>
            </a:pPr>
            <a:r>
              <a:rPr lang="en-US" sz="2000" b="1" dirty="0">
                <a:solidFill>
                  <a:schemeClr val="bg1"/>
                </a:solidFill>
                <a:latin typeface="Times New Roman" panose="02020603050405020304" pitchFamily="18" charset="0"/>
                <a:cs typeface="Times New Roman" panose="02020603050405020304" pitchFamily="18" charset="0"/>
              </a:rPr>
              <a:t>The Saving Bank Law (1992)</a:t>
            </a:r>
          </a:p>
          <a:p>
            <a:pPr marL="542925" indent="-542925">
              <a:lnSpc>
                <a:spcPct val="100000"/>
              </a:lnSpc>
              <a:spcBef>
                <a:spcPts val="0"/>
              </a:spcBef>
              <a:buFont typeface="Wingdings" panose="05000000000000000000" pitchFamily="2" charset="2"/>
              <a:buChar char="v"/>
            </a:pPr>
            <a:r>
              <a:rPr lang="en-US" sz="2000" b="1" dirty="0">
                <a:solidFill>
                  <a:schemeClr val="bg1"/>
                </a:solidFill>
                <a:latin typeface="Times New Roman" panose="02020603050405020304" pitchFamily="18" charset="0"/>
                <a:cs typeface="Times New Roman" panose="02020603050405020304" pitchFamily="18" charset="0"/>
              </a:rPr>
              <a:t>Narcotic Drugs and Psychotropic Substances Act (1993)</a:t>
            </a:r>
          </a:p>
          <a:p>
            <a:pPr marL="1828800" indent="-1828800">
              <a:lnSpc>
                <a:spcPct val="100000"/>
              </a:lnSpc>
              <a:spcBef>
                <a:spcPts val="0"/>
              </a:spcBef>
              <a:buFont typeface="Wingdings" panose="05000000000000000000" pitchFamily="2" charset="2"/>
              <a:buChar char="v"/>
            </a:pPr>
            <a:endParaRPr lang="en-US" sz="2000" b="1" dirty="0">
              <a:solidFill>
                <a:schemeClr val="bg1"/>
              </a:solidFill>
              <a:latin typeface="Times New Roman" panose="02020603050405020304" pitchFamily="18" charset="0"/>
              <a:cs typeface="Times New Roman" panose="02020603050405020304" pitchFamily="18" charset="0"/>
            </a:endParaRPr>
          </a:p>
          <a:p>
            <a:pPr marL="1828800" indent="-1828800">
              <a:lnSpc>
                <a:spcPct val="100000"/>
              </a:lnSpc>
              <a:spcBef>
                <a:spcPts val="0"/>
              </a:spcBef>
              <a:buFont typeface="Wingdings" panose="05000000000000000000" pitchFamily="2" charset="2"/>
              <a:buChar char="v"/>
            </a:pPr>
            <a:endParaRPr lang="en-US" sz="2000" b="1" dirty="0">
              <a:solidFill>
                <a:schemeClr val="bg1"/>
              </a:solidFill>
              <a:latin typeface="Times New Roman" panose="02020603050405020304" pitchFamily="18" charset="0"/>
              <a:cs typeface="Times New Roman" panose="02020603050405020304" pitchFamily="18" charset="0"/>
            </a:endParaRPr>
          </a:p>
          <a:p>
            <a:pPr marL="0" indent="0">
              <a:lnSpc>
                <a:spcPct val="100000"/>
              </a:lnSpc>
              <a:spcBef>
                <a:spcPts val="0"/>
              </a:spcBef>
              <a:buNone/>
            </a:pPr>
            <a:endParaRPr lang="en-US" sz="2000" b="1" dirty="0">
              <a:solidFill>
                <a:schemeClr val="bg1"/>
              </a:solidFill>
              <a:latin typeface="Times New Roman" panose="02020603050405020304" pitchFamily="18" charset="0"/>
              <a:cs typeface="Times New Roman" panose="02020603050405020304" pitchFamily="18" charset="0"/>
            </a:endParaRPr>
          </a:p>
          <a:p>
            <a:pPr>
              <a:lnSpc>
                <a:spcPct val="100000"/>
              </a:lnSpc>
              <a:spcBef>
                <a:spcPts val="0"/>
              </a:spcBef>
              <a:buFont typeface="Wingdings" panose="05000000000000000000" pitchFamily="2" charset="2"/>
              <a:buChar char="v"/>
            </a:pPr>
            <a:endParaRPr lang="en-US" sz="2000" b="1" dirty="0">
              <a:solidFill>
                <a:schemeClr val="bg1"/>
              </a:solidFill>
              <a:latin typeface="Times New Roman" panose="02020603050405020304" pitchFamily="18" charset="0"/>
              <a:cs typeface="Times New Roman" panose="02020603050405020304" pitchFamily="18" charset="0"/>
            </a:endParaRPr>
          </a:p>
        </p:txBody>
      </p:sp>
      <p:sp>
        <p:nvSpPr>
          <p:cNvPr id="8" name="Content Placeholder 2">
            <a:extLst>
              <a:ext uri="{FF2B5EF4-FFF2-40B4-BE49-F238E27FC236}">
                <a16:creationId xmlns:a16="http://schemas.microsoft.com/office/drawing/2014/main" id="{9C48AD6A-8D46-4B47-8EC4-56242A5C713A}"/>
              </a:ext>
            </a:extLst>
          </p:cNvPr>
          <p:cNvSpPr txBox="1">
            <a:spLocks/>
          </p:cNvSpPr>
          <p:nvPr/>
        </p:nvSpPr>
        <p:spPr>
          <a:xfrm>
            <a:off x="6109851" y="1705513"/>
            <a:ext cx="5971309" cy="4362782"/>
          </a:xfrm>
          <a:prstGeom prst="rect">
            <a:avLst/>
          </a:prstGeom>
        </p:spPr>
        <p:txBody>
          <a:bodyPr vert="horz" lIns="91440" tIns="45720" rIns="91440" bIns="45720" rtlCol="0">
            <a:norm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542925" indent="-542925">
              <a:lnSpc>
                <a:spcPct val="100000"/>
              </a:lnSpc>
              <a:spcBef>
                <a:spcPts val="0"/>
              </a:spcBef>
              <a:buFont typeface="Wingdings" panose="05000000000000000000" pitchFamily="2" charset="2"/>
              <a:buChar char="v"/>
            </a:pPr>
            <a:r>
              <a:rPr lang="en-US" sz="2000" b="1" dirty="0">
                <a:solidFill>
                  <a:schemeClr val="bg1"/>
                </a:solidFill>
                <a:latin typeface="Times New Roman" pitchFamily="18" charset="0"/>
                <a:cs typeface="Times New Roman" pitchFamily="18" charset="0"/>
              </a:rPr>
              <a:t>Control of Anti- Money Laundering Law (2002)</a:t>
            </a:r>
          </a:p>
          <a:p>
            <a:pPr marL="542925" indent="-542925">
              <a:lnSpc>
                <a:spcPct val="100000"/>
              </a:lnSpc>
              <a:spcBef>
                <a:spcPts val="0"/>
              </a:spcBef>
              <a:buFont typeface="Wingdings" panose="05000000000000000000" pitchFamily="2" charset="2"/>
              <a:buChar char="v"/>
            </a:pPr>
            <a:r>
              <a:rPr lang="en-US" sz="2000" b="1" dirty="0">
                <a:solidFill>
                  <a:schemeClr val="bg1"/>
                </a:solidFill>
                <a:latin typeface="Times New Roman" pitchFamily="18" charset="0"/>
                <a:cs typeface="Times New Roman" pitchFamily="18" charset="0"/>
              </a:rPr>
              <a:t>Anti -Trafficking in Persons Act (2005)</a:t>
            </a:r>
          </a:p>
          <a:p>
            <a:pPr marL="542925" indent="-542925">
              <a:lnSpc>
                <a:spcPct val="100000"/>
              </a:lnSpc>
              <a:spcBef>
                <a:spcPts val="0"/>
              </a:spcBef>
              <a:buFont typeface="Wingdings" panose="05000000000000000000" pitchFamily="2" charset="2"/>
              <a:buChar char="v"/>
            </a:pPr>
            <a:r>
              <a:rPr lang="en-US" sz="2000" b="1" dirty="0" err="1">
                <a:solidFill>
                  <a:schemeClr val="bg1"/>
                </a:solidFill>
                <a:latin typeface="Times New Roman" panose="02020603050405020304" pitchFamily="18" charset="0"/>
                <a:cs typeface="Times New Roman" panose="02020603050405020304" pitchFamily="18" charset="0"/>
              </a:rPr>
              <a:t>Pyithu</a:t>
            </a:r>
            <a:r>
              <a:rPr lang="en-US" sz="2000" b="1" dirty="0">
                <a:solidFill>
                  <a:schemeClr val="bg1"/>
                </a:solidFill>
                <a:latin typeface="Times New Roman" panose="02020603050405020304" pitchFamily="18" charset="0"/>
                <a:cs typeface="Times New Roman" panose="02020603050405020304" pitchFamily="18" charset="0"/>
              </a:rPr>
              <a:t> Hluttaw Election Law (2010)</a:t>
            </a:r>
          </a:p>
          <a:p>
            <a:pPr marL="542925" indent="-542925">
              <a:lnSpc>
                <a:spcPct val="100000"/>
              </a:lnSpc>
              <a:spcBef>
                <a:spcPts val="0"/>
              </a:spcBef>
              <a:buFont typeface="Wingdings" panose="05000000000000000000" pitchFamily="2" charset="2"/>
              <a:buChar char="v"/>
            </a:pPr>
            <a:r>
              <a:rPr lang="en-US" sz="2000" b="1" dirty="0">
                <a:solidFill>
                  <a:schemeClr val="bg1"/>
                </a:solidFill>
                <a:latin typeface="Times New Roman" panose="02020603050405020304" pitchFamily="18" charset="0"/>
                <a:cs typeface="Times New Roman" panose="02020603050405020304" pitchFamily="18" charset="0"/>
              </a:rPr>
              <a:t>National Assembly Election Law (2010)</a:t>
            </a:r>
          </a:p>
          <a:p>
            <a:pPr marL="542925" indent="-542925">
              <a:lnSpc>
                <a:spcPct val="100000"/>
              </a:lnSpc>
              <a:spcBef>
                <a:spcPts val="0"/>
              </a:spcBef>
              <a:buFont typeface="Wingdings" panose="05000000000000000000" pitchFamily="2" charset="2"/>
              <a:buChar char="v"/>
            </a:pPr>
            <a:r>
              <a:rPr lang="en-US" sz="2000" b="1" dirty="0">
                <a:solidFill>
                  <a:schemeClr val="bg1"/>
                </a:solidFill>
                <a:latin typeface="Times New Roman" panose="02020603050405020304" pitchFamily="18" charset="0"/>
                <a:cs typeface="Times New Roman" panose="02020603050405020304" pitchFamily="18" charset="0"/>
              </a:rPr>
              <a:t>The Regional Hluttaw or State Hluttaw Election Law(2010)</a:t>
            </a:r>
          </a:p>
          <a:p>
            <a:pPr marL="542925" indent="-542925">
              <a:lnSpc>
                <a:spcPct val="100000"/>
              </a:lnSpc>
              <a:spcBef>
                <a:spcPts val="0"/>
              </a:spcBef>
              <a:buFont typeface="Wingdings" panose="05000000000000000000" pitchFamily="2" charset="2"/>
              <a:buChar char="v"/>
            </a:pPr>
            <a:r>
              <a:rPr lang="en-US" sz="2000" b="1" dirty="0">
                <a:solidFill>
                  <a:schemeClr val="bg1"/>
                </a:solidFill>
                <a:latin typeface="Times New Roman" panose="02020603050405020304" pitchFamily="18" charset="0"/>
                <a:cs typeface="Times New Roman" panose="02020603050405020304" pitchFamily="18" charset="0"/>
              </a:rPr>
              <a:t>The Central Bank of Myanmar Law (2013)</a:t>
            </a:r>
          </a:p>
          <a:p>
            <a:pPr marL="542925" indent="-542925">
              <a:lnSpc>
                <a:spcPct val="100000"/>
              </a:lnSpc>
              <a:spcBef>
                <a:spcPts val="0"/>
              </a:spcBef>
              <a:buFont typeface="Wingdings" panose="05000000000000000000" pitchFamily="2" charset="2"/>
              <a:buChar char="v"/>
            </a:pPr>
            <a:r>
              <a:rPr lang="en-US" sz="2000" b="1" dirty="0">
                <a:solidFill>
                  <a:schemeClr val="bg1"/>
                </a:solidFill>
                <a:latin typeface="Times New Roman" panose="02020603050405020304" pitchFamily="18" charset="0"/>
                <a:cs typeface="Times New Roman" panose="02020603050405020304" pitchFamily="18" charset="0"/>
              </a:rPr>
              <a:t>The Civil Service Law (2013)</a:t>
            </a:r>
          </a:p>
          <a:p>
            <a:pPr marL="542925" indent="-542925">
              <a:lnSpc>
                <a:spcPct val="100000"/>
              </a:lnSpc>
              <a:spcBef>
                <a:spcPts val="0"/>
              </a:spcBef>
              <a:buFont typeface="Wingdings" panose="05000000000000000000" pitchFamily="2" charset="2"/>
              <a:buChar char="v"/>
            </a:pPr>
            <a:r>
              <a:rPr lang="en-US" sz="2000" b="1" dirty="0">
                <a:solidFill>
                  <a:schemeClr val="bg1"/>
                </a:solidFill>
                <a:latin typeface="Times New Roman" panose="02020603050405020304" pitchFamily="18" charset="0"/>
                <a:cs typeface="Times New Roman" panose="02020603050405020304" pitchFamily="18" charset="0"/>
              </a:rPr>
              <a:t>Anti-Money Laundering Law (2014)</a:t>
            </a:r>
          </a:p>
          <a:p>
            <a:pPr marL="542925" indent="-542925">
              <a:lnSpc>
                <a:spcPct val="100000"/>
              </a:lnSpc>
              <a:spcBef>
                <a:spcPts val="0"/>
              </a:spcBef>
              <a:buFont typeface="Wingdings" panose="05000000000000000000" pitchFamily="2" charset="2"/>
              <a:buChar char="v"/>
            </a:pPr>
            <a:r>
              <a:rPr lang="en-US" sz="2000" b="1" dirty="0">
                <a:solidFill>
                  <a:schemeClr val="bg1"/>
                </a:solidFill>
                <a:latin typeface="Times New Roman" panose="02020603050405020304" pitchFamily="18" charset="0"/>
                <a:cs typeface="Times New Roman" panose="02020603050405020304" pitchFamily="18" charset="0"/>
              </a:rPr>
              <a:t>Myanmar Fire Brigade Law (2015)</a:t>
            </a:r>
          </a:p>
          <a:p>
            <a:pPr marL="542925" indent="-542925">
              <a:lnSpc>
                <a:spcPct val="100000"/>
              </a:lnSpc>
              <a:spcBef>
                <a:spcPts val="0"/>
              </a:spcBef>
              <a:buFont typeface="Wingdings" panose="05000000000000000000" pitchFamily="2" charset="2"/>
              <a:buChar char="v"/>
            </a:pPr>
            <a:r>
              <a:rPr lang="en-US" sz="2000" b="1" dirty="0">
                <a:solidFill>
                  <a:schemeClr val="bg1"/>
                </a:solidFill>
                <a:latin typeface="Times New Roman" panose="02020603050405020304" pitchFamily="18" charset="0"/>
                <a:cs typeface="Times New Roman" panose="02020603050405020304" pitchFamily="18" charset="0"/>
              </a:rPr>
              <a:t>The Forest Law(2018)</a:t>
            </a:r>
          </a:p>
          <a:p>
            <a:pPr marL="542925" indent="-542925">
              <a:lnSpc>
                <a:spcPct val="100000"/>
              </a:lnSpc>
              <a:spcBef>
                <a:spcPts val="0"/>
              </a:spcBef>
              <a:buFont typeface="Wingdings" panose="05000000000000000000" pitchFamily="2" charset="2"/>
              <a:buChar char="v"/>
            </a:pPr>
            <a:r>
              <a:rPr lang="en-US" sz="2000" b="1" dirty="0">
                <a:solidFill>
                  <a:schemeClr val="bg1"/>
                </a:solidFill>
                <a:latin typeface="Times New Roman" panose="02020603050405020304" pitchFamily="18" charset="0"/>
                <a:cs typeface="Times New Roman" panose="02020603050405020304" pitchFamily="18" charset="0"/>
              </a:rPr>
              <a:t>Myanmar Police Force Act (2022)</a:t>
            </a:r>
          </a:p>
          <a:p>
            <a:pPr marL="1828800" indent="-1828800">
              <a:lnSpc>
                <a:spcPct val="100000"/>
              </a:lnSpc>
              <a:spcBef>
                <a:spcPts val="0"/>
              </a:spcBef>
              <a:buFont typeface="Wingdings" panose="05000000000000000000" pitchFamily="2" charset="2"/>
              <a:buChar char="v"/>
            </a:pPr>
            <a:endParaRPr lang="en-US" sz="2000" b="1" dirty="0">
              <a:solidFill>
                <a:schemeClr val="bg1"/>
              </a:solidFill>
              <a:latin typeface="Times New Roman" panose="02020603050405020304" pitchFamily="18" charset="0"/>
              <a:cs typeface="Times New Roman" panose="02020603050405020304" pitchFamily="18" charset="0"/>
            </a:endParaRPr>
          </a:p>
          <a:p>
            <a:pPr marL="1828800" indent="-1828800">
              <a:lnSpc>
                <a:spcPct val="100000"/>
              </a:lnSpc>
              <a:spcBef>
                <a:spcPts val="0"/>
              </a:spcBef>
              <a:buFont typeface="Wingdings" panose="05000000000000000000" pitchFamily="2" charset="2"/>
              <a:buChar char="v"/>
            </a:pPr>
            <a:endParaRPr lang="en-US" sz="2000" b="1" dirty="0">
              <a:solidFill>
                <a:schemeClr val="bg1"/>
              </a:solidFill>
              <a:latin typeface="Times New Roman" panose="02020603050405020304" pitchFamily="18" charset="0"/>
              <a:cs typeface="Times New Roman" panose="02020603050405020304" pitchFamily="18" charset="0"/>
            </a:endParaRPr>
          </a:p>
          <a:p>
            <a:pPr marL="0" indent="0">
              <a:lnSpc>
                <a:spcPct val="100000"/>
              </a:lnSpc>
              <a:spcBef>
                <a:spcPts val="0"/>
              </a:spcBef>
              <a:buFont typeface="Arial" panose="020B0604020202020204" pitchFamily="34" charset="0"/>
              <a:buNone/>
            </a:pPr>
            <a:endParaRPr lang="en-US" sz="2000" b="1" dirty="0">
              <a:solidFill>
                <a:schemeClr val="bg1"/>
              </a:solidFill>
              <a:latin typeface="Times New Roman" panose="02020603050405020304" pitchFamily="18" charset="0"/>
              <a:cs typeface="Times New Roman" panose="02020603050405020304" pitchFamily="18" charset="0"/>
            </a:endParaRPr>
          </a:p>
          <a:p>
            <a:pPr>
              <a:lnSpc>
                <a:spcPct val="100000"/>
              </a:lnSpc>
              <a:spcBef>
                <a:spcPts val="0"/>
              </a:spcBef>
              <a:buFont typeface="Wingdings" panose="05000000000000000000" pitchFamily="2" charset="2"/>
              <a:buChar char="v"/>
            </a:pPr>
            <a:endParaRPr lang="en-US" sz="2000" b="1" dirty="0">
              <a:solidFill>
                <a:schemeClr val="bg1"/>
              </a:solidFill>
              <a:latin typeface="Times New Roman" panose="02020603050405020304" pitchFamily="18" charset="0"/>
              <a:cs typeface="Times New Roman" panose="02020603050405020304" pitchFamily="18" charset="0"/>
            </a:endParaRPr>
          </a:p>
        </p:txBody>
      </p:sp>
      <p:grpSp>
        <p:nvGrpSpPr>
          <p:cNvPr id="6" name="Group 5"/>
          <p:cNvGrpSpPr/>
          <p:nvPr/>
        </p:nvGrpSpPr>
        <p:grpSpPr>
          <a:xfrm>
            <a:off x="11539009" y="6363999"/>
            <a:ext cx="751367" cy="494001"/>
            <a:chOff x="11385177" y="6245025"/>
            <a:chExt cx="751367" cy="494001"/>
          </a:xfrm>
        </p:grpSpPr>
        <p:sp>
          <p:nvSpPr>
            <p:cNvPr id="9" name="Oval 8">
              <a:extLst>
                <a:ext uri="{FF2B5EF4-FFF2-40B4-BE49-F238E27FC236}">
                  <a16:creationId xmlns:a16="http://schemas.microsoft.com/office/drawing/2014/main" id="{858A2F90-A085-1968-279B-6996ABCE01C5}"/>
                </a:ext>
              </a:extLst>
            </p:cNvPr>
            <p:cNvSpPr/>
            <p:nvPr/>
          </p:nvSpPr>
          <p:spPr>
            <a:xfrm>
              <a:off x="11527656" y="6245025"/>
              <a:ext cx="466410" cy="456161"/>
            </a:xfrm>
            <a:prstGeom prst="ellipse">
              <a:avLst/>
            </a:prstGeom>
            <a:solidFill>
              <a:srgbClr val="FFFF00"/>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onstantia"/>
                <a:ea typeface="+mn-ea"/>
                <a:cs typeface="+mn-cs"/>
              </a:endParaRPr>
            </a:p>
          </p:txBody>
        </p:sp>
        <p:sp>
          <p:nvSpPr>
            <p:cNvPr id="10" name="Slide Number Placeholder 3">
              <a:extLst>
                <a:ext uri="{FF2B5EF4-FFF2-40B4-BE49-F238E27FC236}">
                  <a16:creationId xmlns:a16="http://schemas.microsoft.com/office/drawing/2014/main" id="{10C65A26-CCDE-DDDD-D4CA-1FF932A68FB6}"/>
                </a:ext>
              </a:extLst>
            </p:cNvPr>
            <p:cNvSpPr txBox="1">
              <a:spLocks/>
            </p:cNvSpPr>
            <p:nvPr/>
          </p:nvSpPr>
          <p:spPr>
            <a:xfrm>
              <a:off x="11385177" y="6245025"/>
              <a:ext cx="751367" cy="494001"/>
            </a:xfrm>
            <a:prstGeom prst="ellipse">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1D3A893C-51DA-46F0-B0E8-4211C10897FA}" type="slidenum">
                <a:rPr kumimoji="0" lang="en-US" sz="1400" b="1" i="0" u="none" strike="noStrike" kern="1200" cap="none" spc="0" normalizeH="0" baseline="0" noProof="0">
                  <a:ln>
                    <a:noFill/>
                  </a:ln>
                  <a:solidFill>
                    <a:sysClr val="windowText" lastClr="000000"/>
                  </a:solidFill>
                  <a:effectLst/>
                  <a:uLnTx/>
                  <a:uFillTx/>
                  <a:latin typeface="Tahoma" pitchFamily="34" charset="0"/>
                  <a:ea typeface="Tahoma" pitchFamily="34" charset="0"/>
                  <a:cs typeface="Tahoma" pitchFamily="34" charset="0"/>
                </a:rPr>
                <a:pPr marL="0" marR="0" lvl="0" indent="0" algn="ctr" defTabSz="685800" rtl="0" eaLnBrk="1" fontAlgn="auto" latinLnBrk="0" hangingPunct="1">
                  <a:lnSpc>
                    <a:spcPct val="100000"/>
                  </a:lnSpc>
                  <a:spcBef>
                    <a:spcPts val="0"/>
                  </a:spcBef>
                  <a:spcAft>
                    <a:spcPts val="0"/>
                  </a:spcAft>
                  <a:buClrTx/>
                  <a:buSzTx/>
                  <a:buFontTx/>
                  <a:buNone/>
                  <a:tabLst/>
                  <a:defRPr/>
                </a:pPr>
                <a:t>4</a:t>
              </a:fld>
              <a:endParaRPr kumimoji="0" lang="en-US" sz="1400" b="1" i="0" u="none" strike="noStrike" kern="1200" cap="none" spc="0" normalizeH="0" baseline="0" noProof="0" dirty="0">
                <a:ln>
                  <a:noFill/>
                </a:ln>
                <a:solidFill>
                  <a:sysClr val="windowText" lastClr="000000"/>
                </a:solidFill>
                <a:effectLst/>
                <a:uLnTx/>
                <a:uFillTx/>
                <a:latin typeface="Tahoma" pitchFamily="34" charset="0"/>
                <a:ea typeface="Tahoma" pitchFamily="34" charset="0"/>
                <a:cs typeface="Tahoma" pitchFamily="34" charset="0"/>
              </a:endParaRPr>
            </a:p>
          </p:txBody>
        </p:sp>
      </p:grpSp>
    </p:spTree>
    <p:extLst>
      <p:ext uri="{BB962C8B-B14F-4D97-AF65-F5344CB8AC3E}">
        <p14:creationId xmlns:p14="http://schemas.microsoft.com/office/powerpoint/2010/main" val="38273296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401B330-F9E2-292B-788B-29FD0A96C61E}"/>
              </a:ext>
            </a:extLst>
          </p:cNvPr>
          <p:cNvSpPr>
            <a:spLocks noGrp="1"/>
          </p:cNvSpPr>
          <p:nvPr>
            <p:ph type="title"/>
          </p:nvPr>
        </p:nvSpPr>
        <p:spPr>
          <a:xfrm>
            <a:off x="826869" y="328140"/>
            <a:ext cx="11201400" cy="1179385"/>
          </a:xfrm>
        </p:spPr>
        <p:txBody>
          <a:bodyPr>
            <a:normAutofit/>
          </a:bodyPr>
          <a:lstStyle/>
          <a:p>
            <a:r>
              <a:rPr lang="en-US" sz="4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UNCAC member (1st Cycle and 2nd Cycle)</a:t>
            </a:r>
            <a:endParaRPr lang="en-US" sz="4000" dirty="0">
              <a:solidFill>
                <a:schemeClr val="bg1"/>
              </a:solidFill>
              <a:latin typeface="Times New Roman" panose="02020603050405020304" pitchFamily="18" charset="0"/>
              <a:cs typeface="Times New Roman" panose="02020603050405020304" pitchFamily="18" charset="0"/>
            </a:endParaRPr>
          </a:p>
        </p:txBody>
      </p:sp>
      <p:sp>
        <p:nvSpPr>
          <p:cNvPr id="5" name="Content Placeholder 2">
            <a:extLst>
              <a:ext uri="{FF2B5EF4-FFF2-40B4-BE49-F238E27FC236}">
                <a16:creationId xmlns:a16="http://schemas.microsoft.com/office/drawing/2014/main" id="{F9E38C06-C9D5-BEE2-3DB1-C9EF7FEECE66}"/>
              </a:ext>
            </a:extLst>
          </p:cNvPr>
          <p:cNvSpPr>
            <a:spLocks noGrp="1"/>
          </p:cNvSpPr>
          <p:nvPr>
            <p:ph idx="1"/>
          </p:nvPr>
        </p:nvSpPr>
        <p:spPr>
          <a:xfrm>
            <a:off x="2601436" y="1369834"/>
            <a:ext cx="8994361" cy="4980724"/>
          </a:xfrm>
        </p:spPr>
        <p:txBody>
          <a:bodyPr>
            <a:normAutofit fontScale="85000" lnSpcReduction="10000"/>
          </a:bodyPr>
          <a:lstStyle/>
          <a:p>
            <a:pPr>
              <a:lnSpc>
                <a:spcPct val="150000"/>
              </a:lnSpc>
              <a:spcBef>
                <a:spcPts val="600"/>
              </a:spcBef>
              <a:buFont typeface="Wingdings" pitchFamily="2" charset="2"/>
              <a:buChar char="v"/>
            </a:pPr>
            <a:r>
              <a:rPr lang="en-US" sz="4200" dirty="0">
                <a:solidFill>
                  <a:schemeClr val="bg1"/>
                </a:solidFill>
                <a:latin typeface="Times New Roman" pitchFamily="18" charset="0"/>
                <a:ea typeface="Calibri" panose="020F0502020204030204" pitchFamily="34" charset="0"/>
                <a:cs typeface="Times New Roman" panose="02020603050405020304" pitchFamily="18" charset="0"/>
              </a:rPr>
              <a:t>1st Cycle ; </a:t>
            </a:r>
            <a:r>
              <a:rPr lang="en-US" dirty="0">
                <a:solidFill>
                  <a:schemeClr val="bg1"/>
                </a:solidFill>
                <a:latin typeface="Times New Roman" panose="02020603050405020304" pitchFamily="18" charset="0"/>
                <a:cs typeface="Times New Roman" panose="02020603050405020304" pitchFamily="18" charset="0"/>
              </a:rPr>
              <a:t>Reviewing State Party, had to review Cambodia together with Togo, and was reviewed by Thailand and Burundi as the Under-Reviewed State. (34 recommendations)</a:t>
            </a:r>
          </a:p>
          <a:p>
            <a:pPr>
              <a:lnSpc>
                <a:spcPct val="150000"/>
              </a:lnSpc>
              <a:spcBef>
                <a:spcPts val="600"/>
              </a:spcBef>
              <a:buFont typeface="Wingdings" pitchFamily="2" charset="2"/>
              <a:buChar char="v"/>
            </a:pPr>
            <a:r>
              <a:rPr lang="en-US" sz="4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2nd Cycle ;  </a:t>
            </a:r>
            <a:r>
              <a:rPr lang="en-US" dirty="0">
                <a:solidFill>
                  <a:schemeClr val="bg1"/>
                </a:solidFill>
                <a:latin typeface="Times New Roman" panose="02020603050405020304" pitchFamily="18" charset="0"/>
                <a:cs typeface="Times New Roman" panose="02020603050405020304" pitchFamily="18" charset="0"/>
              </a:rPr>
              <a:t>Review process, Myanmar, as the Reviewing State Party, had to review Nigeria in conjunction with Ivory Coast. Myanmar also had to review the United Arab Emirates (UAE) in collaboration with Kuwait. In turn, Myanmar was reviewed by Iraq and Uzbekistan as the Under-Reviewed State. (35 recommendations)</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437" y="2720659"/>
            <a:ext cx="2334233" cy="1972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11539009" y="6363999"/>
            <a:ext cx="751367" cy="494001"/>
            <a:chOff x="11385177" y="6245025"/>
            <a:chExt cx="751367" cy="494001"/>
          </a:xfrm>
        </p:grpSpPr>
        <p:sp>
          <p:nvSpPr>
            <p:cNvPr id="9" name="Oval 8">
              <a:extLst>
                <a:ext uri="{FF2B5EF4-FFF2-40B4-BE49-F238E27FC236}">
                  <a16:creationId xmlns:a16="http://schemas.microsoft.com/office/drawing/2014/main" id="{858A2F90-A085-1968-279B-6996ABCE01C5}"/>
                </a:ext>
              </a:extLst>
            </p:cNvPr>
            <p:cNvSpPr/>
            <p:nvPr/>
          </p:nvSpPr>
          <p:spPr>
            <a:xfrm>
              <a:off x="11527656" y="6245025"/>
              <a:ext cx="466410" cy="456161"/>
            </a:xfrm>
            <a:prstGeom prst="ellipse">
              <a:avLst/>
            </a:prstGeom>
            <a:solidFill>
              <a:srgbClr val="FFFF00"/>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onstantia"/>
                <a:ea typeface="+mn-ea"/>
                <a:cs typeface="+mn-cs"/>
              </a:endParaRPr>
            </a:p>
          </p:txBody>
        </p:sp>
        <p:sp>
          <p:nvSpPr>
            <p:cNvPr id="10" name="Slide Number Placeholder 3">
              <a:extLst>
                <a:ext uri="{FF2B5EF4-FFF2-40B4-BE49-F238E27FC236}">
                  <a16:creationId xmlns:a16="http://schemas.microsoft.com/office/drawing/2014/main" id="{10C65A26-CCDE-DDDD-D4CA-1FF932A68FB6}"/>
                </a:ext>
              </a:extLst>
            </p:cNvPr>
            <p:cNvSpPr txBox="1">
              <a:spLocks/>
            </p:cNvSpPr>
            <p:nvPr/>
          </p:nvSpPr>
          <p:spPr>
            <a:xfrm>
              <a:off x="11385177" y="6245025"/>
              <a:ext cx="751367" cy="494001"/>
            </a:xfrm>
            <a:prstGeom prst="ellipse">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1D3A893C-51DA-46F0-B0E8-4211C10897FA}" type="slidenum">
                <a:rPr kumimoji="0" lang="en-US" sz="1400" b="1" i="0" u="none" strike="noStrike" kern="1200" cap="none" spc="0" normalizeH="0" baseline="0" noProof="0">
                  <a:ln>
                    <a:noFill/>
                  </a:ln>
                  <a:solidFill>
                    <a:sysClr val="windowText" lastClr="000000"/>
                  </a:solidFill>
                  <a:effectLst/>
                  <a:uLnTx/>
                  <a:uFillTx/>
                  <a:latin typeface="Tahoma" pitchFamily="34" charset="0"/>
                  <a:ea typeface="Tahoma" pitchFamily="34" charset="0"/>
                  <a:cs typeface="Tahoma" pitchFamily="34" charset="0"/>
                </a:rPr>
                <a:pPr marL="0" marR="0" lvl="0" indent="0" algn="ctr" defTabSz="685800" rtl="0" eaLnBrk="1" fontAlgn="auto" latinLnBrk="0" hangingPunct="1">
                  <a:lnSpc>
                    <a:spcPct val="100000"/>
                  </a:lnSpc>
                  <a:spcBef>
                    <a:spcPts val="0"/>
                  </a:spcBef>
                  <a:spcAft>
                    <a:spcPts val="0"/>
                  </a:spcAft>
                  <a:buClrTx/>
                  <a:buSzTx/>
                  <a:buFontTx/>
                  <a:buNone/>
                  <a:tabLst/>
                  <a:defRPr/>
                </a:pPr>
                <a:t>5</a:t>
              </a:fld>
              <a:endParaRPr kumimoji="0" lang="en-US" sz="1400" b="1" i="0" u="none" strike="noStrike" kern="1200" cap="none" spc="0" normalizeH="0" baseline="0" noProof="0" dirty="0">
                <a:ln>
                  <a:noFill/>
                </a:ln>
                <a:solidFill>
                  <a:sysClr val="windowText" lastClr="000000"/>
                </a:solidFill>
                <a:effectLst/>
                <a:uLnTx/>
                <a:uFillTx/>
                <a:latin typeface="Tahoma" pitchFamily="34" charset="0"/>
                <a:ea typeface="Tahoma" pitchFamily="34" charset="0"/>
                <a:cs typeface="Tahoma" pitchFamily="34" charset="0"/>
              </a:endParaRPr>
            </a:p>
          </p:txBody>
        </p:sp>
      </p:grpSp>
    </p:spTree>
    <p:extLst>
      <p:ext uri="{BB962C8B-B14F-4D97-AF65-F5344CB8AC3E}">
        <p14:creationId xmlns:p14="http://schemas.microsoft.com/office/powerpoint/2010/main" val="6027305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272E790-574F-4D64-8563-0B509FE1D949}"/>
              </a:ext>
            </a:extLst>
          </p:cNvPr>
          <p:cNvSpPr>
            <a:spLocks noGrp="1"/>
          </p:cNvSpPr>
          <p:nvPr>
            <p:ph type="title"/>
          </p:nvPr>
        </p:nvSpPr>
        <p:spPr>
          <a:xfrm>
            <a:off x="1" y="0"/>
            <a:ext cx="12192000" cy="2055170"/>
          </a:xfrm>
        </p:spPr>
        <p:txBody>
          <a:bodyPr>
            <a:normAutofit/>
          </a:bodyPr>
          <a:lstStyle/>
          <a:p>
            <a:pPr algn="ctr"/>
            <a:r>
              <a:rPr lang="en-GB" sz="3200" b="1" dirty="0">
                <a:solidFill>
                  <a:schemeClr val="bg1"/>
                </a:solidFill>
                <a:latin typeface="Times New Roman" panose="02020603050405020304" pitchFamily="18" charset="0"/>
                <a:cs typeface="Times New Roman" panose="02020603050405020304" pitchFamily="18" charset="0"/>
              </a:rPr>
              <a:t>Characteristic of Effective Anti-Corruption Laws and </a:t>
            </a:r>
            <a:r>
              <a:rPr lang="en-US" sz="3200" b="1" dirty="0">
                <a:solidFill>
                  <a:schemeClr val="bg1"/>
                </a:solidFill>
                <a:latin typeface="Times New Roman" panose="02020603050405020304" pitchFamily="18" charset="0"/>
                <a:cs typeface="Times New Roman" panose="02020603050405020304" pitchFamily="18" charset="0"/>
              </a:rPr>
              <a:t>Legal System </a:t>
            </a:r>
          </a:p>
        </p:txBody>
      </p:sp>
      <p:sp>
        <p:nvSpPr>
          <p:cNvPr id="5" name="Content Placeholder 2">
            <a:extLst>
              <a:ext uri="{FF2B5EF4-FFF2-40B4-BE49-F238E27FC236}">
                <a16:creationId xmlns:a16="http://schemas.microsoft.com/office/drawing/2014/main" id="{2C673ED2-9C74-4458-B733-8F4F8F733B86}"/>
              </a:ext>
            </a:extLst>
          </p:cNvPr>
          <p:cNvSpPr>
            <a:spLocks noGrp="1"/>
          </p:cNvSpPr>
          <p:nvPr>
            <p:ph idx="1"/>
          </p:nvPr>
        </p:nvSpPr>
        <p:spPr>
          <a:xfrm>
            <a:off x="585216" y="1461063"/>
            <a:ext cx="6437376" cy="5396937"/>
          </a:xfrm>
        </p:spPr>
        <p:txBody>
          <a:bodyPr>
            <a:normAutofit/>
          </a:bodyPr>
          <a:lstStyle/>
          <a:p>
            <a:pPr marL="896938" indent="-661988">
              <a:buFont typeface="Wingdings" pitchFamily="2" charset="2"/>
              <a:buChar char="ü"/>
            </a:pPr>
            <a:r>
              <a:rPr lang="en-US" sz="2400" dirty="0">
                <a:solidFill>
                  <a:schemeClr val="bg1"/>
                </a:solidFill>
                <a:latin typeface="Times New Roman" panose="02020603050405020304" pitchFamily="18" charset="0"/>
                <a:cs typeface="Times New Roman" panose="02020603050405020304" pitchFamily="18" charset="0"/>
              </a:rPr>
              <a:t>Clean Definition and Scope</a:t>
            </a:r>
          </a:p>
          <a:p>
            <a:pPr marL="896938" indent="-661988">
              <a:buFont typeface="Wingdings" pitchFamily="2" charset="2"/>
              <a:buChar char="ü"/>
            </a:pPr>
            <a:r>
              <a:rPr lang="en-US" sz="2400" dirty="0">
                <a:solidFill>
                  <a:schemeClr val="bg1"/>
                </a:solidFill>
                <a:latin typeface="Times New Roman" panose="02020603050405020304" pitchFamily="18" charset="0"/>
                <a:cs typeface="Times New Roman" panose="02020603050405020304" pitchFamily="18" charset="0"/>
              </a:rPr>
              <a:t>Strong Legal Framework</a:t>
            </a:r>
          </a:p>
          <a:p>
            <a:pPr marL="896938" indent="-661988">
              <a:buFont typeface="Wingdings" pitchFamily="2" charset="2"/>
              <a:buChar char="ü"/>
            </a:pPr>
            <a:r>
              <a:rPr lang="en-US" sz="2400" dirty="0">
                <a:solidFill>
                  <a:schemeClr val="bg1"/>
                </a:solidFill>
                <a:latin typeface="Times New Roman" panose="02020603050405020304" pitchFamily="18" charset="0"/>
                <a:cs typeface="Times New Roman" panose="02020603050405020304" pitchFamily="18" charset="0"/>
              </a:rPr>
              <a:t>Independent</a:t>
            </a:r>
          </a:p>
          <a:p>
            <a:pPr marL="896938" indent="-661988">
              <a:buFont typeface="Wingdings" pitchFamily="2" charset="2"/>
              <a:buChar char="ü"/>
            </a:pPr>
            <a:r>
              <a:rPr lang="en-GB" sz="2400" dirty="0">
                <a:solidFill>
                  <a:schemeClr val="bg1"/>
                </a:solidFill>
                <a:latin typeface="Times New Roman" panose="02020603050405020304" pitchFamily="18" charset="0"/>
                <a:cs typeface="Times New Roman" panose="02020603050405020304" pitchFamily="18" charset="0"/>
              </a:rPr>
              <a:t>Whistle-blower Protection </a:t>
            </a:r>
          </a:p>
          <a:p>
            <a:pPr marL="896938" indent="-661988">
              <a:buFont typeface="Wingdings" pitchFamily="2" charset="2"/>
              <a:buChar char="ü"/>
            </a:pPr>
            <a:r>
              <a:rPr lang="en-GB" sz="2400" dirty="0">
                <a:solidFill>
                  <a:schemeClr val="bg1"/>
                </a:solidFill>
                <a:latin typeface="Times New Roman" panose="02020603050405020304" pitchFamily="18" charset="0"/>
                <a:cs typeface="Times New Roman" panose="02020603050405020304" pitchFamily="18" charset="0"/>
              </a:rPr>
              <a:t>Transparency </a:t>
            </a:r>
          </a:p>
          <a:p>
            <a:pPr marL="896938" indent="-661988">
              <a:buFont typeface="Wingdings" pitchFamily="2" charset="2"/>
              <a:buChar char="ü"/>
            </a:pPr>
            <a:r>
              <a:rPr lang="en-GB" sz="2400" dirty="0">
                <a:solidFill>
                  <a:schemeClr val="bg1"/>
                </a:solidFill>
                <a:latin typeface="Times New Roman" panose="02020603050405020304" pitchFamily="18" charset="0"/>
                <a:cs typeface="Times New Roman" panose="02020603050405020304" pitchFamily="18" charset="0"/>
              </a:rPr>
              <a:t>Accountability </a:t>
            </a:r>
          </a:p>
          <a:p>
            <a:pPr marL="896938" indent="-661988">
              <a:buFont typeface="Wingdings" pitchFamily="2" charset="2"/>
              <a:buChar char="ü"/>
            </a:pPr>
            <a:r>
              <a:rPr lang="en-GB" sz="2400" dirty="0">
                <a:solidFill>
                  <a:schemeClr val="bg1"/>
                </a:solidFill>
                <a:latin typeface="Times New Roman" panose="02020603050405020304" pitchFamily="18" charset="0"/>
                <a:cs typeface="Times New Roman" panose="02020603050405020304" pitchFamily="18" charset="0"/>
              </a:rPr>
              <a:t>International Relation</a:t>
            </a:r>
          </a:p>
          <a:p>
            <a:pPr marL="896938" indent="-661988">
              <a:buFont typeface="Wingdings" pitchFamily="2" charset="2"/>
              <a:buChar char="ü"/>
            </a:pPr>
            <a:r>
              <a:rPr lang="en-GB" sz="2400" dirty="0">
                <a:solidFill>
                  <a:schemeClr val="bg1"/>
                </a:solidFill>
                <a:latin typeface="Times New Roman" panose="02020603050405020304" pitchFamily="18" charset="0"/>
                <a:cs typeface="Times New Roman" panose="02020603050405020304" pitchFamily="18" charset="0"/>
              </a:rPr>
              <a:t>Training and Education</a:t>
            </a:r>
          </a:p>
          <a:p>
            <a:pPr marL="896938" indent="-661988">
              <a:buFont typeface="Wingdings" pitchFamily="2" charset="2"/>
              <a:buChar char="ü"/>
            </a:pPr>
            <a:r>
              <a:rPr lang="en-GB" sz="2400" dirty="0">
                <a:solidFill>
                  <a:schemeClr val="bg1"/>
                </a:solidFill>
                <a:latin typeface="Times New Roman" panose="02020603050405020304" pitchFamily="18" charset="0"/>
                <a:cs typeface="Times New Roman" panose="02020603050405020304" pitchFamily="18" charset="0"/>
              </a:rPr>
              <a:t>Enforcement Mechanism</a:t>
            </a:r>
          </a:p>
          <a:p>
            <a:pPr marL="896938" indent="-661988">
              <a:buFont typeface="Wingdings" pitchFamily="2" charset="2"/>
              <a:buChar char="ü"/>
            </a:pPr>
            <a:r>
              <a:rPr lang="en-GB" sz="2400" dirty="0">
                <a:solidFill>
                  <a:schemeClr val="bg1"/>
                </a:solidFill>
                <a:latin typeface="Times New Roman" panose="02020603050405020304" pitchFamily="18" charset="0"/>
                <a:cs typeface="Times New Roman" panose="02020603050405020304" pitchFamily="18" charset="0"/>
              </a:rPr>
              <a:t>Monitoring and Evaluation</a:t>
            </a: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9596" y="2359152"/>
            <a:ext cx="4152244" cy="2842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11539009" y="6363999"/>
            <a:ext cx="751367" cy="494001"/>
            <a:chOff x="11385177" y="6245025"/>
            <a:chExt cx="751367" cy="494001"/>
          </a:xfrm>
        </p:grpSpPr>
        <p:sp>
          <p:nvSpPr>
            <p:cNvPr id="8" name="Oval 7">
              <a:extLst>
                <a:ext uri="{FF2B5EF4-FFF2-40B4-BE49-F238E27FC236}">
                  <a16:creationId xmlns:a16="http://schemas.microsoft.com/office/drawing/2014/main" id="{858A2F90-A085-1968-279B-6996ABCE01C5}"/>
                </a:ext>
              </a:extLst>
            </p:cNvPr>
            <p:cNvSpPr/>
            <p:nvPr/>
          </p:nvSpPr>
          <p:spPr>
            <a:xfrm>
              <a:off x="11527656" y="6245025"/>
              <a:ext cx="466410" cy="456161"/>
            </a:xfrm>
            <a:prstGeom prst="ellipse">
              <a:avLst/>
            </a:prstGeom>
            <a:solidFill>
              <a:srgbClr val="FFFF00"/>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onstantia"/>
                <a:ea typeface="+mn-ea"/>
                <a:cs typeface="+mn-cs"/>
              </a:endParaRPr>
            </a:p>
          </p:txBody>
        </p:sp>
        <p:sp>
          <p:nvSpPr>
            <p:cNvPr id="9" name="Slide Number Placeholder 3">
              <a:extLst>
                <a:ext uri="{FF2B5EF4-FFF2-40B4-BE49-F238E27FC236}">
                  <a16:creationId xmlns:a16="http://schemas.microsoft.com/office/drawing/2014/main" id="{10C65A26-CCDE-DDDD-D4CA-1FF932A68FB6}"/>
                </a:ext>
              </a:extLst>
            </p:cNvPr>
            <p:cNvSpPr txBox="1">
              <a:spLocks/>
            </p:cNvSpPr>
            <p:nvPr/>
          </p:nvSpPr>
          <p:spPr>
            <a:xfrm>
              <a:off x="11385177" y="6245025"/>
              <a:ext cx="751367" cy="494001"/>
            </a:xfrm>
            <a:prstGeom prst="ellipse">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1D3A893C-51DA-46F0-B0E8-4211C10897FA}" type="slidenum">
                <a:rPr kumimoji="0" lang="en-US" sz="1400" b="1" i="0" u="none" strike="noStrike" kern="1200" cap="none" spc="0" normalizeH="0" baseline="0" noProof="0">
                  <a:ln>
                    <a:noFill/>
                  </a:ln>
                  <a:solidFill>
                    <a:sysClr val="windowText" lastClr="000000"/>
                  </a:solidFill>
                  <a:effectLst/>
                  <a:uLnTx/>
                  <a:uFillTx/>
                  <a:latin typeface="Tahoma" pitchFamily="34" charset="0"/>
                  <a:ea typeface="Tahoma" pitchFamily="34" charset="0"/>
                  <a:cs typeface="Tahoma" pitchFamily="34" charset="0"/>
                </a:rPr>
                <a:pPr marL="0" marR="0" lvl="0" indent="0" algn="ctr" defTabSz="685800" rtl="0" eaLnBrk="1" fontAlgn="auto" latinLnBrk="0" hangingPunct="1">
                  <a:lnSpc>
                    <a:spcPct val="100000"/>
                  </a:lnSpc>
                  <a:spcBef>
                    <a:spcPts val="0"/>
                  </a:spcBef>
                  <a:spcAft>
                    <a:spcPts val="0"/>
                  </a:spcAft>
                  <a:buClrTx/>
                  <a:buSzTx/>
                  <a:buFontTx/>
                  <a:buNone/>
                  <a:tabLst/>
                  <a:defRPr/>
                </a:pPr>
                <a:t>6</a:t>
              </a:fld>
              <a:endParaRPr kumimoji="0" lang="en-US" sz="1400" b="1" i="0" u="none" strike="noStrike" kern="1200" cap="none" spc="0" normalizeH="0" baseline="0" noProof="0" dirty="0">
                <a:ln>
                  <a:noFill/>
                </a:ln>
                <a:solidFill>
                  <a:sysClr val="windowText" lastClr="000000"/>
                </a:solidFill>
                <a:effectLst/>
                <a:uLnTx/>
                <a:uFillTx/>
                <a:latin typeface="Tahoma" pitchFamily="34" charset="0"/>
                <a:ea typeface="Tahoma" pitchFamily="34" charset="0"/>
                <a:cs typeface="Tahoma" pitchFamily="34" charset="0"/>
              </a:endParaRPr>
            </a:p>
          </p:txBody>
        </p:sp>
      </p:grpSp>
    </p:spTree>
    <p:extLst>
      <p:ext uri="{BB962C8B-B14F-4D97-AF65-F5344CB8AC3E}">
        <p14:creationId xmlns:p14="http://schemas.microsoft.com/office/powerpoint/2010/main" val="4083367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272E790-574F-4D64-8563-0B509FE1D949}"/>
              </a:ext>
            </a:extLst>
          </p:cNvPr>
          <p:cNvSpPr>
            <a:spLocks noGrp="1"/>
          </p:cNvSpPr>
          <p:nvPr>
            <p:ph type="title"/>
          </p:nvPr>
        </p:nvSpPr>
        <p:spPr>
          <a:xfrm>
            <a:off x="0" y="161757"/>
            <a:ext cx="12192000" cy="1518458"/>
          </a:xfrm>
        </p:spPr>
        <p:txBody>
          <a:bodyPr>
            <a:normAutofit/>
          </a:bodyPr>
          <a:lstStyle/>
          <a:p>
            <a:pPr algn="ctr"/>
            <a:r>
              <a:rPr lang="en-US" sz="3200" b="1" dirty="0">
                <a:solidFill>
                  <a:schemeClr val="bg1"/>
                </a:solidFill>
                <a:latin typeface="Times New Roman" panose="02020603050405020304" pitchFamily="18" charset="0"/>
                <a:cs typeface="Times New Roman" panose="02020603050405020304" pitchFamily="18" charset="0"/>
              </a:rPr>
              <a:t>Generate Independent and Effectiveness of Judicial System  </a:t>
            </a:r>
          </a:p>
        </p:txBody>
      </p:sp>
      <p:sp>
        <p:nvSpPr>
          <p:cNvPr id="5" name="Content Placeholder 2">
            <a:extLst>
              <a:ext uri="{FF2B5EF4-FFF2-40B4-BE49-F238E27FC236}">
                <a16:creationId xmlns:a16="http://schemas.microsoft.com/office/drawing/2014/main" id="{2C673ED2-9C74-4458-B733-8F4F8F733B86}"/>
              </a:ext>
            </a:extLst>
          </p:cNvPr>
          <p:cNvSpPr txBox="1">
            <a:spLocks/>
          </p:cNvSpPr>
          <p:nvPr/>
        </p:nvSpPr>
        <p:spPr>
          <a:xfrm>
            <a:off x="3993931" y="1512055"/>
            <a:ext cx="5654566" cy="5193545"/>
          </a:xfrm>
          <a:prstGeom prst="rect">
            <a:avLst/>
          </a:prstGeom>
        </p:spPr>
        <p:txBody>
          <a:bodyPr vert="horz" lIns="91440" tIns="45720" rIns="91440" bIns="45720" rtlCol="0">
            <a:norm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893763" indent="-658813">
              <a:buFont typeface="Wingdings" pitchFamily="2" charset="2"/>
              <a:buChar char="ü"/>
            </a:pPr>
            <a:r>
              <a:rPr lang="en-GB" sz="2400" b="1" dirty="0">
                <a:solidFill>
                  <a:schemeClr val="bg1"/>
                </a:solidFill>
                <a:latin typeface="Times New Roman" panose="02020603050405020304" pitchFamily="18" charset="0"/>
                <a:cs typeface="Times New Roman" panose="02020603050405020304" pitchFamily="18" charset="0"/>
              </a:rPr>
              <a:t>Specifically of Power</a:t>
            </a:r>
          </a:p>
          <a:p>
            <a:pPr marL="893763" indent="-658813">
              <a:buFont typeface="Wingdings" pitchFamily="2" charset="2"/>
              <a:buChar char="ü"/>
            </a:pPr>
            <a:r>
              <a:rPr lang="en-GB" sz="2400" b="1" dirty="0">
                <a:solidFill>
                  <a:schemeClr val="bg1"/>
                </a:solidFill>
                <a:latin typeface="Times New Roman" panose="02020603050405020304" pitchFamily="18" charset="0"/>
                <a:cs typeface="Times New Roman" panose="02020603050405020304" pitchFamily="18" charset="0"/>
              </a:rPr>
              <a:t>Judicial Opportunity</a:t>
            </a:r>
          </a:p>
          <a:p>
            <a:pPr marL="893763" indent="-658813">
              <a:buFont typeface="Wingdings" pitchFamily="2" charset="2"/>
              <a:buChar char="ü"/>
            </a:pPr>
            <a:r>
              <a:rPr lang="en-GB" sz="2400" b="1" dirty="0">
                <a:solidFill>
                  <a:schemeClr val="bg1"/>
                </a:solidFill>
                <a:latin typeface="Times New Roman" panose="02020603050405020304" pitchFamily="18" charset="0"/>
                <a:cs typeface="Times New Roman" panose="02020603050405020304" pitchFamily="18" charset="0"/>
              </a:rPr>
              <a:t>Security of Tenure</a:t>
            </a:r>
          </a:p>
          <a:p>
            <a:pPr marL="893763" indent="-658813">
              <a:buFont typeface="Wingdings" pitchFamily="2" charset="2"/>
              <a:buChar char="ü"/>
            </a:pPr>
            <a:r>
              <a:rPr lang="en-GB" sz="2400" b="1" dirty="0">
                <a:solidFill>
                  <a:schemeClr val="bg1"/>
                </a:solidFill>
                <a:latin typeface="Times New Roman" panose="02020603050405020304" pitchFamily="18" charset="0"/>
                <a:cs typeface="Times New Roman" panose="02020603050405020304" pitchFamily="18" charset="0"/>
              </a:rPr>
              <a:t>Financial Independent</a:t>
            </a:r>
          </a:p>
          <a:p>
            <a:pPr marL="893763" indent="-658813">
              <a:buFont typeface="Wingdings" pitchFamily="2" charset="2"/>
              <a:buChar char="ü"/>
            </a:pPr>
            <a:r>
              <a:rPr lang="en-GB" sz="2400" b="1" dirty="0">
                <a:solidFill>
                  <a:schemeClr val="bg1"/>
                </a:solidFill>
                <a:latin typeface="Times New Roman" panose="02020603050405020304" pitchFamily="18" charset="0"/>
                <a:cs typeface="Times New Roman" panose="02020603050405020304" pitchFamily="18" charset="0"/>
              </a:rPr>
              <a:t>Code of Content</a:t>
            </a:r>
          </a:p>
          <a:p>
            <a:pPr marL="893763" indent="-658813">
              <a:buFont typeface="Wingdings" pitchFamily="2" charset="2"/>
              <a:buChar char="ü"/>
            </a:pPr>
            <a:r>
              <a:rPr lang="en-GB" sz="2400" b="1" dirty="0">
                <a:solidFill>
                  <a:schemeClr val="bg1"/>
                </a:solidFill>
                <a:latin typeface="Times New Roman" panose="02020603050405020304" pitchFamily="18" charset="0"/>
                <a:cs typeface="Times New Roman" panose="02020603050405020304" pitchFamily="18" charset="0"/>
              </a:rPr>
              <a:t>Public Accountability</a:t>
            </a:r>
          </a:p>
          <a:p>
            <a:pPr marL="893763" indent="-658813">
              <a:buFont typeface="Wingdings" pitchFamily="2" charset="2"/>
              <a:buChar char="ü"/>
            </a:pPr>
            <a:r>
              <a:rPr lang="en-GB" sz="2400" b="1" dirty="0">
                <a:solidFill>
                  <a:schemeClr val="bg1"/>
                </a:solidFill>
                <a:latin typeface="Times New Roman" panose="02020603050405020304" pitchFamily="18" charset="0"/>
                <a:cs typeface="Times New Roman" panose="02020603050405020304" pitchFamily="18" charset="0"/>
              </a:rPr>
              <a:t>Protection for External  </a:t>
            </a:r>
          </a:p>
          <a:p>
            <a:pPr marL="893763" indent="-658813">
              <a:buFont typeface="Wingdings" pitchFamily="2" charset="2"/>
              <a:buChar char="ü"/>
            </a:pPr>
            <a:r>
              <a:rPr lang="en-GB" sz="2400" b="1" dirty="0">
                <a:solidFill>
                  <a:schemeClr val="bg1"/>
                </a:solidFill>
                <a:latin typeface="Times New Roman" panose="02020603050405020304" pitchFamily="18" charset="0"/>
                <a:cs typeface="Times New Roman" panose="02020603050405020304" pitchFamily="18" charset="0"/>
              </a:rPr>
              <a:t>International Relation</a:t>
            </a:r>
          </a:p>
          <a:p>
            <a:pPr marL="893763" indent="-658813">
              <a:buFont typeface="Wingdings" pitchFamily="2" charset="2"/>
              <a:buChar char="ü"/>
            </a:pPr>
            <a:r>
              <a:rPr lang="en-GB" sz="2400" b="1" dirty="0">
                <a:solidFill>
                  <a:schemeClr val="bg1"/>
                </a:solidFill>
                <a:latin typeface="Times New Roman" panose="02020603050405020304" pitchFamily="18" charset="0"/>
                <a:cs typeface="Times New Roman" panose="02020603050405020304" pitchFamily="18" charset="0"/>
              </a:rPr>
              <a:t>Awareness and Education</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434" y="2181674"/>
            <a:ext cx="3292781" cy="3292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11539009" y="6363999"/>
            <a:ext cx="751367" cy="494001"/>
            <a:chOff x="11385177" y="6245025"/>
            <a:chExt cx="751367" cy="494001"/>
          </a:xfrm>
        </p:grpSpPr>
        <p:sp>
          <p:nvSpPr>
            <p:cNvPr id="8" name="Oval 7">
              <a:extLst>
                <a:ext uri="{FF2B5EF4-FFF2-40B4-BE49-F238E27FC236}">
                  <a16:creationId xmlns:a16="http://schemas.microsoft.com/office/drawing/2014/main" id="{858A2F90-A085-1968-279B-6996ABCE01C5}"/>
                </a:ext>
              </a:extLst>
            </p:cNvPr>
            <p:cNvSpPr/>
            <p:nvPr/>
          </p:nvSpPr>
          <p:spPr>
            <a:xfrm>
              <a:off x="11527656" y="6245025"/>
              <a:ext cx="466410" cy="456161"/>
            </a:xfrm>
            <a:prstGeom prst="ellipse">
              <a:avLst/>
            </a:prstGeom>
            <a:solidFill>
              <a:srgbClr val="FFFF00"/>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onstantia"/>
                <a:ea typeface="+mn-ea"/>
                <a:cs typeface="+mn-cs"/>
              </a:endParaRPr>
            </a:p>
          </p:txBody>
        </p:sp>
        <p:sp>
          <p:nvSpPr>
            <p:cNvPr id="9" name="Slide Number Placeholder 3">
              <a:extLst>
                <a:ext uri="{FF2B5EF4-FFF2-40B4-BE49-F238E27FC236}">
                  <a16:creationId xmlns:a16="http://schemas.microsoft.com/office/drawing/2014/main" id="{10C65A26-CCDE-DDDD-D4CA-1FF932A68FB6}"/>
                </a:ext>
              </a:extLst>
            </p:cNvPr>
            <p:cNvSpPr txBox="1">
              <a:spLocks/>
            </p:cNvSpPr>
            <p:nvPr/>
          </p:nvSpPr>
          <p:spPr>
            <a:xfrm>
              <a:off x="11385177" y="6245025"/>
              <a:ext cx="751367" cy="494001"/>
            </a:xfrm>
            <a:prstGeom prst="ellipse">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1D3A893C-51DA-46F0-B0E8-4211C10897FA}" type="slidenum">
                <a:rPr kumimoji="0" lang="en-US" sz="1400" b="1" i="0" u="none" strike="noStrike" kern="1200" cap="none" spc="0" normalizeH="0" baseline="0" noProof="0">
                  <a:ln>
                    <a:noFill/>
                  </a:ln>
                  <a:solidFill>
                    <a:sysClr val="windowText" lastClr="000000"/>
                  </a:solidFill>
                  <a:effectLst/>
                  <a:uLnTx/>
                  <a:uFillTx/>
                  <a:latin typeface="Tahoma" pitchFamily="34" charset="0"/>
                  <a:ea typeface="Tahoma" pitchFamily="34" charset="0"/>
                  <a:cs typeface="Tahoma" pitchFamily="34" charset="0"/>
                </a:rPr>
                <a:pPr marL="0" marR="0" lvl="0" indent="0" algn="ctr" defTabSz="685800" rtl="0" eaLnBrk="1" fontAlgn="auto" latinLnBrk="0" hangingPunct="1">
                  <a:lnSpc>
                    <a:spcPct val="100000"/>
                  </a:lnSpc>
                  <a:spcBef>
                    <a:spcPts val="0"/>
                  </a:spcBef>
                  <a:spcAft>
                    <a:spcPts val="0"/>
                  </a:spcAft>
                  <a:buClrTx/>
                  <a:buSzTx/>
                  <a:buFontTx/>
                  <a:buNone/>
                  <a:tabLst/>
                  <a:defRPr/>
                </a:pPr>
                <a:t>7</a:t>
              </a:fld>
              <a:endParaRPr kumimoji="0" lang="en-US" sz="1400" b="1" i="0" u="none" strike="noStrike" kern="1200" cap="none" spc="0" normalizeH="0" baseline="0" noProof="0" dirty="0">
                <a:ln>
                  <a:noFill/>
                </a:ln>
                <a:solidFill>
                  <a:sysClr val="windowText" lastClr="000000"/>
                </a:solidFill>
                <a:effectLst/>
                <a:uLnTx/>
                <a:uFillTx/>
                <a:latin typeface="Tahoma" pitchFamily="34" charset="0"/>
                <a:ea typeface="Tahoma" pitchFamily="34" charset="0"/>
                <a:cs typeface="Tahoma" pitchFamily="34" charset="0"/>
              </a:endParaRPr>
            </a:p>
          </p:txBody>
        </p:sp>
      </p:grpSp>
    </p:spTree>
    <p:extLst>
      <p:ext uri="{BB962C8B-B14F-4D97-AF65-F5344CB8AC3E}">
        <p14:creationId xmlns:p14="http://schemas.microsoft.com/office/powerpoint/2010/main" val="4062743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 name="Group 123"/>
          <p:cNvGrpSpPr/>
          <p:nvPr/>
        </p:nvGrpSpPr>
        <p:grpSpPr>
          <a:xfrm>
            <a:off x="1225822" y="1608473"/>
            <a:ext cx="9137633" cy="4509696"/>
            <a:chOff x="143001" y="1598166"/>
            <a:chExt cx="9137633" cy="4509696"/>
          </a:xfrm>
        </p:grpSpPr>
        <p:grpSp>
          <p:nvGrpSpPr>
            <p:cNvPr id="13" name="Group 12"/>
            <p:cNvGrpSpPr/>
            <p:nvPr/>
          </p:nvGrpSpPr>
          <p:grpSpPr>
            <a:xfrm>
              <a:off x="2085196" y="1844180"/>
              <a:ext cx="2153137" cy="3971331"/>
              <a:chOff x="2236594" y="1479666"/>
              <a:chExt cx="2326880" cy="4649438"/>
            </a:xfrm>
          </p:grpSpPr>
          <p:cxnSp>
            <p:nvCxnSpPr>
              <p:cNvPr id="104" name="Straight Connector 103"/>
              <p:cNvCxnSpPr/>
              <p:nvPr/>
            </p:nvCxnSpPr>
            <p:spPr>
              <a:xfrm>
                <a:off x="3519474" y="3804360"/>
                <a:ext cx="10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105" name="Group 104"/>
              <p:cNvGrpSpPr/>
              <p:nvPr/>
            </p:nvGrpSpPr>
            <p:grpSpPr>
              <a:xfrm>
                <a:off x="2295241" y="1479666"/>
                <a:ext cx="846125" cy="603929"/>
                <a:chOff x="4409791" y="1479666"/>
                <a:chExt cx="846125" cy="603929"/>
              </a:xfrm>
            </p:grpSpPr>
            <p:cxnSp>
              <p:nvCxnSpPr>
                <p:cNvPr id="121" name="Straight Connector 120"/>
                <p:cNvCxnSpPr/>
                <p:nvPr/>
              </p:nvCxnSpPr>
              <p:spPr>
                <a:xfrm flipV="1">
                  <a:off x="4409791" y="1479666"/>
                  <a:ext cx="270125" cy="60392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4679916" y="1479666"/>
                  <a:ext cx="576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06" name="Group 105"/>
              <p:cNvGrpSpPr/>
              <p:nvPr/>
            </p:nvGrpSpPr>
            <p:grpSpPr>
              <a:xfrm>
                <a:off x="2964372" y="2254564"/>
                <a:ext cx="972355" cy="156640"/>
                <a:chOff x="5078922" y="2254564"/>
                <a:chExt cx="972355" cy="156640"/>
              </a:xfrm>
            </p:grpSpPr>
            <p:cxnSp>
              <p:nvCxnSpPr>
                <p:cNvPr id="119" name="Straight Connector 118"/>
                <p:cNvCxnSpPr/>
                <p:nvPr/>
              </p:nvCxnSpPr>
              <p:spPr>
                <a:xfrm flipV="1">
                  <a:off x="5078922" y="2254564"/>
                  <a:ext cx="252331" cy="1566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5331253" y="2254564"/>
                  <a:ext cx="72002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07" name="Group 106"/>
              <p:cNvGrpSpPr/>
              <p:nvPr/>
            </p:nvGrpSpPr>
            <p:grpSpPr>
              <a:xfrm>
                <a:off x="3494575" y="3029462"/>
                <a:ext cx="1046224" cy="210021"/>
                <a:chOff x="5609125" y="3029462"/>
                <a:chExt cx="1046224" cy="210021"/>
              </a:xfrm>
            </p:grpSpPr>
            <p:cxnSp>
              <p:nvCxnSpPr>
                <p:cNvPr id="117" name="Straight Connector 116"/>
                <p:cNvCxnSpPr>
                  <a:stCxn id="49" idx="2"/>
                </p:cNvCxnSpPr>
                <p:nvPr/>
              </p:nvCxnSpPr>
              <p:spPr>
                <a:xfrm flipV="1">
                  <a:off x="5609125" y="3029462"/>
                  <a:ext cx="326200" cy="21002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5935325" y="3029462"/>
                  <a:ext cx="72002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08" name="Group 107"/>
              <p:cNvGrpSpPr/>
              <p:nvPr/>
            </p:nvGrpSpPr>
            <p:grpSpPr>
              <a:xfrm>
                <a:off x="3454910" y="4417219"/>
                <a:ext cx="786022" cy="162039"/>
                <a:chOff x="5569460" y="4417219"/>
                <a:chExt cx="786022" cy="162039"/>
              </a:xfrm>
            </p:grpSpPr>
            <p:cxnSp>
              <p:nvCxnSpPr>
                <p:cNvPr id="115" name="Straight Connector 114"/>
                <p:cNvCxnSpPr/>
                <p:nvPr/>
              </p:nvCxnSpPr>
              <p:spPr>
                <a:xfrm flipH="1" flipV="1">
                  <a:off x="5569460" y="4417219"/>
                  <a:ext cx="409561" cy="16203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5979024" y="4579258"/>
                  <a:ext cx="37645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09" name="Group 108"/>
              <p:cNvGrpSpPr/>
              <p:nvPr/>
            </p:nvGrpSpPr>
            <p:grpSpPr>
              <a:xfrm>
                <a:off x="2964372" y="5098256"/>
                <a:ext cx="715109" cy="255901"/>
                <a:chOff x="5078922" y="5098256"/>
                <a:chExt cx="715109" cy="255901"/>
              </a:xfrm>
            </p:grpSpPr>
            <p:cxnSp>
              <p:nvCxnSpPr>
                <p:cNvPr id="113" name="Straight Connector 112"/>
                <p:cNvCxnSpPr/>
                <p:nvPr/>
              </p:nvCxnSpPr>
              <p:spPr>
                <a:xfrm flipH="1" flipV="1">
                  <a:off x="5078922" y="5098256"/>
                  <a:ext cx="277042" cy="25590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5355964" y="5354156"/>
                  <a:ext cx="43806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10" name="Group 109"/>
              <p:cNvGrpSpPr/>
              <p:nvPr/>
            </p:nvGrpSpPr>
            <p:grpSpPr>
              <a:xfrm>
                <a:off x="2236594" y="5468871"/>
                <a:ext cx="867165" cy="660233"/>
                <a:chOff x="4351144" y="5468871"/>
                <a:chExt cx="867165" cy="660233"/>
              </a:xfrm>
            </p:grpSpPr>
            <p:cxnSp>
              <p:nvCxnSpPr>
                <p:cNvPr id="111" name="Straight Connector 110"/>
                <p:cNvCxnSpPr/>
                <p:nvPr/>
              </p:nvCxnSpPr>
              <p:spPr>
                <a:xfrm flipH="1" flipV="1">
                  <a:off x="4351144" y="5468871"/>
                  <a:ext cx="336710" cy="66013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4687854" y="6129009"/>
                  <a:ext cx="530455" cy="9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grpSp>
          <p:nvGrpSpPr>
            <p:cNvPr id="55" name="Group 54"/>
            <p:cNvGrpSpPr/>
            <p:nvPr/>
          </p:nvGrpSpPr>
          <p:grpSpPr>
            <a:xfrm>
              <a:off x="2869176" y="1598166"/>
              <a:ext cx="4750092" cy="492028"/>
              <a:chOff x="3083836" y="1191645"/>
              <a:chExt cx="3326954" cy="576042"/>
            </a:xfrm>
          </p:grpSpPr>
          <p:grpSp>
            <p:nvGrpSpPr>
              <p:cNvPr id="98" name="Group 97"/>
              <p:cNvGrpSpPr/>
              <p:nvPr/>
            </p:nvGrpSpPr>
            <p:grpSpPr>
              <a:xfrm>
                <a:off x="3083836" y="1191645"/>
                <a:ext cx="3326954" cy="576042"/>
                <a:chOff x="5412681" y="666750"/>
                <a:chExt cx="3807519" cy="647700"/>
              </a:xfrm>
            </p:grpSpPr>
            <p:sp>
              <p:nvSpPr>
                <p:cNvPr id="102" name="Rounded Rectangle 101"/>
                <p:cNvSpPr/>
                <p:nvPr/>
              </p:nvSpPr>
              <p:spPr>
                <a:xfrm>
                  <a:off x="5412681" y="666750"/>
                  <a:ext cx="3807519" cy="647700"/>
                </a:xfrm>
                <a:prstGeom prst="roundRect">
                  <a:avLst>
                    <a:gd name="adj" fmla="val 50000"/>
                  </a:avLst>
                </a:prstGeom>
                <a:solidFill>
                  <a:srgbClr val="2244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latin typeface="Arial" panose="020B0604020202020204" pitchFamily="34" charset="0"/>
                    <a:cs typeface="Arial" panose="020B0604020202020204" pitchFamily="34" charset="0"/>
                  </a:endParaRPr>
                </a:p>
              </p:txBody>
            </p:sp>
            <p:sp>
              <p:nvSpPr>
                <p:cNvPr id="103" name="Oval 102"/>
                <p:cNvSpPr/>
                <p:nvPr/>
              </p:nvSpPr>
              <p:spPr>
                <a:xfrm>
                  <a:off x="5446458" y="722402"/>
                  <a:ext cx="536396" cy="5363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latin typeface="Arial" panose="020B0604020202020204" pitchFamily="34" charset="0"/>
                    <a:cs typeface="Arial" panose="020B0604020202020204" pitchFamily="34" charset="0"/>
                  </a:endParaRPr>
                </a:p>
              </p:txBody>
            </p:sp>
          </p:grpSp>
          <p:grpSp>
            <p:nvGrpSpPr>
              <p:cNvPr id="99" name="Group 98"/>
              <p:cNvGrpSpPr/>
              <p:nvPr/>
            </p:nvGrpSpPr>
            <p:grpSpPr>
              <a:xfrm>
                <a:off x="3119304" y="1238861"/>
                <a:ext cx="3018134" cy="432396"/>
                <a:chOff x="3119304" y="1238861"/>
                <a:chExt cx="3018134" cy="432396"/>
              </a:xfrm>
            </p:grpSpPr>
            <p:sp>
              <p:nvSpPr>
                <p:cNvPr id="100" name="TextBox 99"/>
                <p:cNvSpPr txBox="1"/>
                <p:nvPr/>
              </p:nvSpPr>
              <p:spPr>
                <a:xfrm>
                  <a:off x="3936727" y="1238861"/>
                  <a:ext cx="2200711" cy="432396"/>
                </a:xfrm>
                <a:prstGeom prst="rect">
                  <a:avLst/>
                </a:prstGeom>
                <a:noFill/>
              </p:spPr>
              <p:txBody>
                <a:bodyPr wrap="square" rtlCol="0" anchor="ctr">
                  <a:spAutoFit/>
                </a:bodyPr>
                <a:lstStyle/>
                <a:p>
                  <a:r>
                    <a:rPr lang="en-IN" b="1" dirty="0">
                      <a:solidFill>
                        <a:schemeClr val="bg1"/>
                      </a:solidFill>
                      <a:latin typeface="Arial" panose="020B0604020202020204" pitchFamily="34" charset="0"/>
                      <a:cs typeface="Arial" panose="020B0604020202020204" pitchFamily="34" charset="0"/>
                    </a:rPr>
                    <a:t>Assets Recovery</a:t>
                  </a:r>
                </a:p>
              </p:txBody>
            </p:sp>
            <p:sp>
              <p:nvSpPr>
                <p:cNvPr id="101" name="TextBox 100"/>
                <p:cNvSpPr txBox="1"/>
                <p:nvPr/>
              </p:nvSpPr>
              <p:spPr>
                <a:xfrm>
                  <a:off x="3119304" y="1316034"/>
                  <a:ext cx="469898" cy="324297"/>
                </a:xfrm>
                <a:prstGeom prst="rect">
                  <a:avLst/>
                </a:prstGeom>
                <a:noFill/>
              </p:spPr>
              <p:txBody>
                <a:bodyPr wrap="square" rtlCol="0" anchor="ctr">
                  <a:spAutoFit/>
                </a:bodyPr>
                <a:lstStyle/>
                <a:p>
                  <a:pPr algn="ctr"/>
                  <a:r>
                    <a:rPr lang="en-IN" sz="1200" b="1" dirty="0">
                      <a:latin typeface="Arial" panose="020B0604020202020204" pitchFamily="34" charset="0"/>
                      <a:cs typeface="Arial" panose="020B0604020202020204" pitchFamily="34" charset="0"/>
                    </a:rPr>
                    <a:t>01</a:t>
                  </a:r>
                </a:p>
              </p:txBody>
            </p:sp>
          </p:grpSp>
        </p:grpSp>
        <p:grpSp>
          <p:nvGrpSpPr>
            <p:cNvPr id="56" name="Group 55"/>
            <p:cNvGrpSpPr/>
            <p:nvPr/>
          </p:nvGrpSpPr>
          <p:grpSpPr>
            <a:xfrm>
              <a:off x="3358734" y="2260047"/>
              <a:ext cx="5343832" cy="492028"/>
              <a:chOff x="3612899" y="1966543"/>
              <a:chExt cx="3618772" cy="576042"/>
            </a:xfrm>
          </p:grpSpPr>
          <p:grpSp>
            <p:nvGrpSpPr>
              <p:cNvPr id="92" name="Group 91"/>
              <p:cNvGrpSpPr/>
              <p:nvPr/>
            </p:nvGrpSpPr>
            <p:grpSpPr>
              <a:xfrm>
                <a:off x="3612899" y="1966543"/>
                <a:ext cx="3424550" cy="576042"/>
                <a:chOff x="5412680" y="666750"/>
                <a:chExt cx="3919211" cy="647700"/>
              </a:xfrm>
            </p:grpSpPr>
            <p:sp>
              <p:nvSpPr>
                <p:cNvPr id="96" name="Rounded Rectangle 95"/>
                <p:cNvSpPr/>
                <p:nvPr/>
              </p:nvSpPr>
              <p:spPr>
                <a:xfrm>
                  <a:off x="5412680" y="666750"/>
                  <a:ext cx="3919211" cy="647700"/>
                </a:xfrm>
                <a:prstGeom prst="roundRect">
                  <a:avLst>
                    <a:gd name="adj" fmla="val 50000"/>
                  </a:avLst>
                </a:prstGeom>
                <a:solidFill>
                  <a:srgbClr val="EC8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latin typeface="Arial" panose="020B0604020202020204" pitchFamily="34" charset="0"/>
                    <a:cs typeface="Arial" panose="020B0604020202020204" pitchFamily="34" charset="0"/>
                  </a:endParaRPr>
                </a:p>
              </p:txBody>
            </p:sp>
            <p:sp>
              <p:nvSpPr>
                <p:cNvPr id="97" name="Oval 96"/>
                <p:cNvSpPr/>
                <p:nvPr/>
              </p:nvSpPr>
              <p:spPr>
                <a:xfrm>
                  <a:off x="5453529" y="722402"/>
                  <a:ext cx="536396" cy="5363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latin typeface="Arial" panose="020B0604020202020204" pitchFamily="34" charset="0"/>
                    <a:cs typeface="Arial" panose="020B0604020202020204" pitchFamily="34" charset="0"/>
                  </a:endParaRPr>
                </a:p>
              </p:txBody>
            </p:sp>
          </p:grpSp>
          <p:grpSp>
            <p:nvGrpSpPr>
              <p:cNvPr id="93" name="Group 92"/>
              <p:cNvGrpSpPr/>
              <p:nvPr/>
            </p:nvGrpSpPr>
            <p:grpSpPr>
              <a:xfrm>
                <a:off x="3634609" y="1993429"/>
                <a:ext cx="3597062" cy="432395"/>
                <a:chOff x="3634609" y="1993429"/>
                <a:chExt cx="3597062" cy="432395"/>
              </a:xfrm>
            </p:grpSpPr>
            <p:sp>
              <p:nvSpPr>
                <p:cNvPr id="94" name="TextBox 93"/>
                <p:cNvSpPr txBox="1"/>
                <p:nvPr/>
              </p:nvSpPr>
              <p:spPr>
                <a:xfrm>
                  <a:off x="4117288" y="1993429"/>
                  <a:ext cx="3114383" cy="432395"/>
                </a:xfrm>
                <a:prstGeom prst="rect">
                  <a:avLst/>
                </a:prstGeom>
                <a:noFill/>
              </p:spPr>
              <p:txBody>
                <a:bodyPr wrap="square" rtlCol="0" anchor="ctr">
                  <a:spAutoFit/>
                </a:bodyPr>
                <a:lstStyle/>
                <a:p>
                  <a:r>
                    <a:rPr lang="en-IN" b="1" dirty="0">
                      <a:solidFill>
                        <a:schemeClr val="bg1"/>
                      </a:solidFill>
                      <a:latin typeface="Arial" panose="020B0604020202020204" pitchFamily="34" charset="0"/>
                      <a:cs typeface="Arial" panose="020B0604020202020204" pitchFamily="34" charset="0"/>
                    </a:rPr>
                    <a:t>Countering the Financing of Terrorism </a:t>
                  </a:r>
                </a:p>
              </p:txBody>
            </p:sp>
            <p:sp>
              <p:nvSpPr>
                <p:cNvPr id="95" name="TextBox 94"/>
                <p:cNvSpPr txBox="1"/>
                <p:nvPr/>
              </p:nvSpPr>
              <p:spPr>
                <a:xfrm>
                  <a:off x="3634609" y="2096789"/>
                  <a:ext cx="469898" cy="324297"/>
                </a:xfrm>
                <a:prstGeom prst="rect">
                  <a:avLst/>
                </a:prstGeom>
                <a:noFill/>
              </p:spPr>
              <p:txBody>
                <a:bodyPr wrap="square" rtlCol="0" anchor="ctr">
                  <a:spAutoFit/>
                </a:bodyPr>
                <a:lstStyle/>
                <a:p>
                  <a:pPr algn="ctr"/>
                  <a:r>
                    <a:rPr lang="en-IN" sz="1200" b="1" dirty="0">
                      <a:latin typeface="Arial" panose="020B0604020202020204" pitchFamily="34" charset="0"/>
                      <a:cs typeface="Arial" panose="020B0604020202020204" pitchFamily="34" charset="0"/>
                    </a:rPr>
                    <a:t>02</a:t>
                  </a:r>
                </a:p>
              </p:txBody>
            </p:sp>
          </p:grpSp>
        </p:grpSp>
        <p:grpSp>
          <p:nvGrpSpPr>
            <p:cNvPr id="57" name="Group 56"/>
            <p:cNvGrpSpPr/>
            <p:nvPr/>
          </p:nvGrpSpPr>
          <p:grpSpPr>
            <a:xfrm>
              <a:off x="3878264" y="2921929"/>
              <a:ext cx="4824302" cy="492028"/>
              <a:chOff x="4174350" y="2741441"/>
              <a:chExt cx="3326954" cy="576042"/>
            </a:xfrm>
          </p:grpSpPr>
          <p:grpSp>
            <p:nvGrpSpPr>
              <p:cNvPr id="86" name="Group 85"/>
              <p:cNvGrpSpPr/>
              <p:nvPr/>
            </p:nvGrpSpPr>
            <p:grpSpPr>
              <a:xfrm>
                <a:off x="4174350" y="2741441"/>
                <a:ext cx="3326954" cy="576042"/>
                <a:chOff x="5412681" y="666750"/>
                <a:chExt cx="3807519" cy="647700"/>
              </a:xfrm>
            </p:grpSpPr>
            <p:sp>
              <p:nvSpPr>
                <p:cNvPr id="90" name="Rounded Rectangle 89"/>
                <p:cNvSpPr/>
                <p:nvPr/>
              </p:nvSpPr>
              <p:spPr>
                <a:xfrm>
                  <a:off x="5412681" y="666750"/>
                  <a:ext cx="3807519" cy="647700"/>
                </a:xfrm>
                <a:prstGeom prst="roundRect">
                  <a:avLst>
                    <a:gd name="adj" fmla="val 50000"/>
                  </a:avLst>
                </a:prstGeom>
                <a:solidFill>
                  <a:srgbClr val="D300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latin typeface="Arial" panose="020B0604020202020204" pitchFamily="34" charset="0"/>
                    <a:cs typeface="Arial" panose="020B0604020202020204" pitchFamily="34" charset="0"/>
                  </a:endParaRPr>
                </a:p>
              </p:txBody>
            </p:sp>
            <p:sp>
              <p:nvSpPr>
                <p:cNvPr id="91" name="Oval 90"/>
                <p:cNvSpPr/>
                <p:nvPr/>
              </p:nvSpPr>
              <p:spPr>
                <a:xfrm>
                  <a:off x="5460599" y="722402"/>
                  <a:ext cx="536396" cy="5363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latin typeface="Arial" panose="020B0604020202020204" pitchFamily="34" charset="0"/>
                    <a:cs typeface="Arial" panose="020B0604020202020204" pitchFamily="34" charset="0"/>
                  </a:endParaRPr>
                </a:p>
              </p:txBody>
            </p:sp>
          </p:grpSp>
          <p:grpSp>
            <p:nvGrpSpPr>
              <p:cNvPr id="87" name="Group 86"/>
              <p:cNvGrpSpPr/>
              <p:nvPr/>
            </p:nvGrpSpPr>
            <p:grpSpPr>
              <a:xfrm>
                <a:off x="4210321" y="2788656"/>
                <a:ext cx="3046461" cy="432395"/>
                <a:chOff x="4210321" y="2788656"/>
                <a:chExt cx="3046461" cy="432395"/>
              </a:xfrm>
            </p:grpSpPr>
            <p:sp>
              <p:nvSpPr>
                <p:cNvPr id="88" name="TextBox 87"/>
                <p:cNvSpPr txBox="1"/>
                <p:nvPr/>
              </p:nvSpPr>
              <p:spPr>
                <a:xfrm>
                  <a:off x="4822659" y="2788656"/>
                  <a:ext cx="2434123" cy="432395"/>
                </a:xfrm>
                <a:prstGeom prst="rect">
                  <a:avLst/>
                </a:prstGeom>
                <a:noFill/>
              </p:spPr>
              <p:txBody>
                <a:bodyPr wrap="square" rtlCol="0" anchor="ctr">
                  <a:spAutoFit/>
                </a:bodyPr>
                <a:lstStyle/>
                <a:p>
                  <a:r>
                    <a:rPr lang="en-IN" b="1" dirty="0">
                      <a:solidFill>
                        <a:schemeClr val="bg1"/>
                      </a:solidFill>
                      <a:latin typeface="Arial" panose="020B0604020202020204" pitchFamily="34" charset="0"/>
                      <a:cs typeface="Arial" panose="020B0604020202020204" pitchFamily="34" charset="0"/>
                    </a:rPr>
                    <a:t>Anti- Money Laundering</a:t>
                  </a:r>
                </a:p>
              </p:txBody>
            </p:sp>
            <p:sp>
              <p:nvSpPr>
                <p:cNvPr id="89" name="TextBox 88"/>
                <p:cNvSpPr txBox="1"/>
                <p:nvPr/>
              </p:nvSpPr>
              <p:spPr>
                <a:xfrm>
                  <a:off x="4210321" y="2868984"/>
                  <a:ext cx="469898" cy="324297"/>
                </a:xfrm>
                <a:prstGeom prst="rect">
                  <a:avLst/>
                </a:prstGeom>
                <a:noFill/>
              </p:spPr>
              <p:txBody>
                <a:bodyPr wrap="square" rtlCol="0" anchor="ctr">
                  <a:spAutoFit/>
                </a:bodyPr>
                <a:lstStyle/>
                <a:p>
                  <a:pPr algn="ctr"/>
                  <a:r>
                    <a:rPr lang="en-IN" sz="1200" b="1" dirty="0">
                      <a:latin typeface="Arial" panose="020B0604020202020204" pitchFamily="34" charset="0"/>
                      <a:cs typeface="Arial" panose="020B0604020202020204" pitchFamily="34" charset="0"/>
                    </a:rPr>
                    <a:t>03</a:t>
                  </a:r>
                </a:p>
              </p:txBody>
            </p:sp>
          </p:grpSp>
        </p:grpSp>
        <p:grpSp>
          <p:nvGrpSpPr>
            <p:cNvPr id="58" name="Group 57"/>
            <p:cNvGrpSpPr/>
            <p:nvPr/>
          </p:nvGrpSpPr>
          <p:grpSpPr>
            <a:xfrm>
              <a:off x="4177996" y="3583810"/>
              <a:ext cx="5102638" cy="492028"/>
              <a:chOff x="4498268" y="3516339"/>
              <a:chExt cx="3326954" cy="576042"/>
            </a:xfrm>
          </p:grpSpPr>
          <p:grpSp>
            <p:nvGrpSpPr>
              <p:cNvPr id="80" name="Group 79"/>
              <p:cNvGrpSpPr/>
              <p:nvPr/>
            </p:nvGrpSpPr>
            <p:grpSpPr>
              <a:xfrm>
                <a:off x="4498268" y="3516339"/>
                <a:ext cx="3326954" cy="576042"/>
                <a:chOff x="5412681" y="666750"/>
                <a:chExt cx="3807519" cy="647700"/>
              </a:xfrm>
            </p:grpSpPr>
            <p:sp>
              <p:nvSpPr>
                <p:cNvPr id="84" name="Rounded Rectangle 83"/>
                <p:cNvSpPr/>
                <p:nvPr/>
              </p:nvSpPr>
              <p:spPr>
                <a:xfrm>
                  <a:off x="5412681" y="666750"/>
                  <a:ext cx="3807519" cy="647700"/>
                </a:xfrm>
                <a:prstGeom prst="roundRect">
                  <a:avLst>
                    <a:gd name="adj" fmla="val 50000"/>
                  </a:avLst>
                </a:prstGeom>
                <a:solidFill>
                  <a:srgbClr val="2244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latin typeface="Arial" panose="020B0604020202020204" pitchFamily="34" charset="0"/>
                    <a:cs typeface="Arial" panose="020B0604020202020204" pitchFamily="34" charset="0"/>
                  </a:endParaRPr>
                </a:p>
              </p:txBody>
            </p:sp>
            <p:sp>
              <p:nvSpPr>
                <p:cNvPr id="85" name="Oval 84"/>
                <p:cNvSpPr/>
                <p:nvPr/>
              </p:nvSpPr>
              <p:spPr>
                <a:xfrm>
                  <a:off x="5453529" y="722402"/>
                  <a:ext cx="536396" cy="5363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latin typeface="Arial" panose="020B0604020202020204" pitchFamily="34" charset="0"/>
                    <a:cs typeface="Arial" panose="020B0604020202020204" pitchFamily="34" charset="0"/>
                  </a:endParaRPr>
                </a:p>
              </p:txBody>
            </p:sp>
          </p:grpSp>
          <p:grpSp>
            <p:nvGrpSpPr>
              <p:cNvPr id="81" name="Group 80"/>
              <p:cNvGrpSpPr/>
              <p:nvPr/>
            </p:nvGrpSpPr>
            <p:grpSpPr>
              <a:xfrm>
                <a:off x="4531142" y="3588163"/>
                <a:ext cx="3112504" cy="432396"/>
                <a:chOff x="4531142" y="3588163"/>
                <a:chExt cx="3112504" cy="432396"/>
              </a:xfrm>
            </p:grpSpPr>
            <p:sp>
              <p:nvSpPr>
                <p:cNvPr id="82" name="TextBox 81"/>
                <p:cNvSpPr txBox="1"/>
                <p:nvPr/>
              </p:nvSpPr>
              <p:spPr>
                <a:xfrm>
                  <a:off x="5148041" y="3588163"/>
                  <a:ext cx="2495605" cy="432396"/>
                </a:xfrm>
                <a:prstGeom prst="rect">
                  <a:avLst/>
                </a:prstGeom>
                <a:noFill/>
              </p:spPr>
              <p:txBody>
                <a:bodyPr wrap="square" rtlCol="0" anchor="ctr">
                  <a:spAutoFit/>
                </a:bodyPr>
                <a:lstStyle/>
                <a:p>
                  <a:r>
                    <a:rPr lang="en-IN" b="1" dirty="0">
                      <a:solidFill>
                        <a:schemeClr val="bg1"/>
                      </a:solidFill>
                      <a:latin typeface="Arial" panose="020B0604020202020204" pitchFamily="34" charset="0"/>
                      <a:cs typeface="Arial" panose="020B0604020202020204" pitchFamily="34" charset="0"/>
                    </a:rPr>
                    <a:t>Mutual Legal Assistant </a:t>
                  </a:r>
                </a:p>
              </p:txBody>
            </p:sp>
            <p:sp>
              <p:nvSpPr>
                <p:cNvPr id="83" name="TextBox 82"/>
                <p:cNvSpPr txBox="1"/>
                <p:nvPr/>
              </p:nvSpPr>
              <p:spPr>
                <a:xfrm>
                  <a:off x="4531142" y="3654280"/>
                  <a:ext cx="469898" cy="324297"/>
                </a:xfrm>
                <a:prstGeom prst="rect">
                  <a:avLst/>
                </a:prstGeom>
                <a:noFill/>
              </p:spPr>
              <p:txBody>
                <a:bodyPr wrap="square" rtlCol="0" anchor="ctr">
                  <a:spAutoFit/>
                </a:bodyPr>
                <a:lstStyle/>
                <a:p>
                  <a:pPr algn="ctr"/>
                  <a:r>
                    <a:rPr lang="en-IN" sz="1200" b="1" dirty="0">
                      <a:latin typeface="Arial" panose="020B0604020202020204" pitchFamily="34" charset="0"/>
                      <a:cs typeface="Arial" panose="020B0604020202020204" pitchFamily="34" charset="0"/>
                    </a:rPr>
                    <a:t>04</a:t>
                  </a:r>
                </a:p>
              </p:txBody>
            </p:sp>
          </p:grpSp>
        </p:grpSp>
        <p:grpSp>
          <p:nvGrpSpPr>
            <p:cNvPr id="59" name="Group 58"/>
            <p:cNvGrpSpPr/>
            <p:nvPr/>
          </p:nvGrpSpPr>
          <p:grpSpPr>
            <a:xfrm>
              <a:off x="3878264" y="4245692"/>
              <a:ext cx="4824302" cy="492028"/>
              <a:chOff x="4174350" y="4291237"/>
              <a:chExt cx="3326954" cy="576042"/>
            </a:xfrm>
          </p:grpSpPr>
          <p:grpSp>
            <p:nvGrpSpPr>
              <p:cNvPr id="74" name="Group 73"/>
              <p:cNvGrpSpPr/>
              <p:nvPr/>
            </p:nvGrpSpPr>
            <p:grpSpPr>
              <a:xfrm>
                <a:off x="4174350" y="4291237"/>
                <a:ext cx="3326954" cy="576042"/>
                <a:chOff x="5412681" y="666750"/>
                <a:chExt cx="3807519" cy="647700"/>
              </a:xfrm>
            </p:grpSpPr>
            <p:sp>
              <p:nvSpPr>
                <p:cNvPr id="78" name="Rounded Rectangle 77"/>
                <p:cNvSpPr/>
                <p:nvPr/>
              </p:nvSpPr>
              <p:spPr>
                <a:xfrm>
                  <a:off x="5412681" y="666750"/>
                  <a:ext cx="3807519" cy="647700"/>
                </a:xfrm>
                <a:prstGeom prst="roundRect">
                  <a:avLst>
                    <a:gd name="adj" fmla="val 50000"/>
                  </a:avLst>
                </a:prstGeom>
                <a:solidFill>
                  <a:srgbClr val="EC8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latin typeface="Arial" panose="020B0604020202020204" pitchFamily="34" charset="0"/>
                    <a:cs typeface="Arial" panose="020B0604020202020204" pitchFamily="34" charset="0"/>
                  </a:endParaRPr>
                </a:p>
              </p:txBody>
            </p:sp>
            <p:sp>
              <p:nvSpPr>
                <p:cNvPr id="79" name="Oval 78"/>
                <p:cNvSpPr/>
                <p:nvPr/>
              </p:nvSpPr>
              <p:spPr>
                <a:xfrm>
                  <a:off x="5467669" y="722402"/>
                  <a:ext cx="536396" cy="5363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latin typeface="Arial" panose="020B0604020202020204" pitchFamily="34" charset="0"/>
                    <a:cs typeface="Arial" panose="020B0604020202020204" pitchFamily="34" charset="0"/>
                  </a:endParaRPr>
                </a:p>
              </p:txBody>
            </p:sp>
          </p:grpSp>
          <p:grpSp>
            <p:nvGrpSpPr>
              <p:cNvPr id="75" name="Group 74"/>
              <p:cNvGrpSpPr/>
              <p:nvPr/>
            </p:nvGrpSpPr>
            <p:grpSpPr>
              <a:xfrm>
                <a:off x="4213302" y="4363062"/>
                <a:ext cx="3090212" cy="432395"/>
                <a:chOff x="4213302" y="4363062"/>
                <a:chExt cx="3090212" cy="432395"/>
              </a:xfrm>
            </p:grpSpPr>
            <p:sp>
              <p:nvSpPr>
                <p:cNvPr id="76" name="TextBox 75"/>
                <p:cNvSpPr txBox="1"/>
                <p:nvPr/>
              </p:nvSpPr>
              <p:spPr>
                <a:xfrm>
                  <a:off x="4775926" y="4363062"/>
                  <a:ext cx="2527588" cy="432395"/>
                </a:xfrm>
                <a:prstGeom prst="rect">
                  <a:avLst/>
                </a:prstGeom>
                <a:noFill/>
              </p:spPr>
              <p:txBody>
                <a:bodyPr wrap="square" rtlCol="0" anchor="ctr">
                  <a:spAutoFit/>
                </a:bodyPr>
                <a:lstStyle/>
                <a:p>
                  <a:r>
                    <a:rPr lang="en-IN" b="1" dirty="0">
                      <a:solidFill>
                        <a:schemeClr val="bg1"/>
                      </a:solidFill>
                      <a:latin typeface="Arial" panose="020B0604020202020204" pitchFamily="34" charset="0"/>
                      <a:cs typeface="Arial" panose="020B0604020202020204" pitchFamily="34" charset="0"/>
                    </a:rPr>
                    <a:t>Witness Protection</a:t>
                  </a:r>
                </a:p>
              </p:txBody>
            </p:sp>
            <p:sp>
              <p:nvSpPr>
                <p:cNvPr id="77" name="TextBox 76"/>
                <p:cNvSpPr txBox="1"/>
                <p:nvPr/>
              </p:nvSpPr>
              <p:spPr>
                <a:xfrm>
                  <a:off x="4213302" y="4408322"/>
                  <a:ext cx="469898" cy="324297"/>
                </a:xfrm>
                <a:prstGeom prst="rect">
                  <a:avLst/>
                </a:prstGeom>
                <a:noFill/>
              </p:spPr>
              <p:txBody>
                <a:bodyPr wrap="square" rtlCol="0" anchor="ctr">
                  <a:spAutoFit/>
                </a:bodyPr>
                <a:lstStyle/>
                <a:p>
                  <a:pPr algn="ctr"/>
                  <a:r>
                    <a:rPr lang="en-IN" sz="1200" b="1" dirty="0">
                      <a:latin typeface="Arial" panose="020B0604020202020204" pitchFamily="34" charset="0"/>
                      <a:cs typeface="Arial" panose="020B0604020202020204" pitchFamily="34" charset="0"/>
                    </a:rPr>
                    <a:t>05</a:t>
                  </a:r>
                </a:p>
              </p:txBody>
            </p:sp>
          </p:grpSp>
        </p:grpSp>
        <p:grpSp>
          <p:nvGrpSpPr>
            <p:cNvPr id="60" name="Group 59"/>
            <p:cNvGrpSpPr/>
            <p:nvPr/>
          </p:nvGrpSpPr>
          <p:grpSpPr>
            <a:xfrm>
              <a:off x="3358733" y="4907573"/>
              <a:ext cx="5057024" cy="492028"/>
              <a:chOff x="3612898" y="5066135"/>
              <a:chExt cx="3424549" cy="576042"/>
            </a:xfrm>
          </p:grpSpPr>
          <p:grpSp>
            <p:nvGrpSpPr>
              <p:cNvPr id="68" name="Group 67"/>
              <p:cNvGrpSpPr/>
              <p:nvPr/>
            </p:nvGrpSpPr>
            <p:grpSpPr>
              <a:xfrm>
                <a:off x="3612898" y="5066135"/>
                <a:ext cx="3424548" cy="576042"/>
                <a:chOff x="5412680" y="666750"/>
                <a:chExt cx="3919210" cy="647700"/>
              </a:xfrm>
            </p:grpSpPr>
            <p:sp>
              <p:nvSpPr>
                <p:cNvPr id="72" name="Rounded Rectangle 71"/>
                <p:cNvSpPr/>
                <p:nvPr/>
              </p:nvSpPr>
              <p:spPr>
                <a:xfrm>
                  <a:off x="5412680" y="666750"/>
                  <a:ext cx="3919210" cy="647700"/>
                </a:xfrm>
                <a:prstGeom prst="roundRect">
                  <a:avLst>
                    <a:gd name="adj" fmla="val 50000"/>
                  </a:avLst>
                </a:prstGeom>
                <a:solidFill>
                  <a:srgbClr val="D300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latin typeface="Arial" panose="020B0604020202020204" pitchFamily="34" charset="0"/>
                    <a:cs typeface="Arial" panose="020B0604020202020204" pitchFamily="34" charset="0"/>
                  </a:endParaRPr>
                </a:p>
              </p:txBody>
            </p:sp>
            <p:sp>
              <p:nvSpPr>
                <p:cNvPr id="73" name="Oval 72"/>
                <p:cNvSpPr/>
                <p:nvPr/>
              </p:nvSpPr>
              <p:spPr>
                <a:xfrm>
                  <a:off x="5453529" y="722402"/>
                  <a:ext cx="536396" cy="5363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latin typeface="Arial" panose="020B0604020202020204" pitchFamily="34" charset="0"/>
                    <a:cs typeface="Arial" panose="020B0604020202020204" pitchFamily="34" charset="0"/>
                  </a:endParaRPr>
                </a:p>
              </p:txBody>
            </p:sp>
          </p:grpSp>
          <p:grpSp>
            <p:nvGrpSpPr>
              <p:cNvPr id="69" name="Group 68"/>
              <p:cNvGrpSpPr/>
              <p:nvPr/>
            </p:nvGrpSpPr>
            <p:grpSpPr>
              <a:xfrm>
                <a:off x="3646965" y="5137957"/>
                <a:ext cx="3390482" cy="432395"/>
                <a:chOff x="3646965" y="5137957"/>
                <a:chExt cx="3390482" cy="432395"/>
              </a:xfrm>
            </p:grpSpPr>
            <p:sp>
              <p:nvSpPr>
                <p:cNvPr id="70" name="TextBox 69"/>
                <p:cNvSpPr txBox="1"/>
                <p:nvPr/>
              </p:nvSpPr>
              <p:spPr>
                <a:xfrm>
                  <a:off x="4205083" y="5137957"/>
                  <a:ext cx="2832364" cy="432395"/>
                </a:xfrm>
                <a:prstGeom prst="rect">
                  <a:avLst/>
                </a:prstGeom>
                <a:noFill/>
              </p:spPr>
              <p:txBody>
                <a:bodyPr wrap="square" rtlCol="0" anchor="ctr">
                  <a:spAutoFit/>
                </a:bodyPr>
                <a:lstStyle/>
                <a:p>
                  <a:r>
                    <a:rPr lang="en-IN" b="1" dirty="0" err="1">
                      <a:solidFill>
                        <a:schemeClr val="bg1"/>
                      </a:solidFill>
                      <a:latin typeface="Arial" panose="020B0604020202020204" pitchFamily="34" charset="0"/>
                      <a:cs typeface="Arial" panose="020B0604020202020204" pitchFamily="34" charset="0"/>
                    </a:rPr>
                    <a:t>Whistleblower</a:t>
                  </a:r>
                  <a:r>
                    <a:rPr lang="en-IN" b="1" dirty="0">
                      <a:solidFill>
                        <a:schemeClr val="bg1"/>
                      </a:solidFill>
                      <a:latin typeface="Arial" panose="020B0604020202020204" pitchFamily="34" charset="0"/>
                      <a:cs typeface="Arial" panose="020B0604020202020204" pitchFamily="34" charset="0"/>
                    </a:rPr>
                    <a:t> Protection Law</a:t>
                  </a:r>
                </a:p>
              </p:txBody>
            </p:sp>
            <p:sp>
              <p:nvSpPr>
                <p:cNvPr id="71" name="TextBox 70"/>
                <p:cNvSpPr txBox="1"/>
                <p:nvPr/>
              </p:nvSpPr>
              <p:spPr>
                <a:xfrm>
                  <a:off x="3646965" y="5202823"/>
                  <a:ext cx="469898" cy="324297"/>
                </a:xfrm>
                <a:prstGeom prst="rect">
                  <a:avLst/>
                </a:prstGeom>
                <a:noFill/>
              </p:spPr>
              <p:txBody>
                <a:bodyPr wrap="square" rtlCol="0" anchor="ctr">
                  <a:spAutoFit/>
                </a:bodyPr>
                <a:lstStyle/>
                <a:p>
                  <a:pPr algn="ctr"/>
                  <a:r>
                    <a:rPr lang="en-IN" sz="1200" b="1" dirty="0">
                      <a:latin typeface="Arial" panose="020B0604020202020204" pitchFamily="34" charset="0"/>
                      <a:cs typeface="Arial" panose="020B0604020202020204" pitchFamily="34" charset="0"/>
                    </a:rPr>
                    <a:t>06</a:t>
                  </a:r>
                </a:p>
              </p:txBody>
            </p:sp>
          </p:grpSp>
        </p:grpSp>
        <p:grpSp>
          <p:nvGrpSpPr>
            <p:cNvPr id="61" name="Group 60"/>
            <p:cNvGrpSpPr/>
            <p:nvPr/>
          </p:nvGrpSpPr>
          <p:grpSpPr>
            <a:xfrm>
              <a:off x="2869176" y="5523087"/>
              <a:ext cx="4834651" cy="584775"/>
              <a:chOff x="3083836" y="5786743"/>
              <a:chExt cx="3386179" cy="684625"/>
            </a:xfrm>
          </p:grpSpPr>
          <p:grpSp>
            <p:nvGrpSpPr>
              <p:cNvPr id="62" name="Group 61"/>
              <p:cNvGrpSpPr/>
              <p:nvPr/>
            </p:nvGrpSpPr>
            <p:grpSpPr>
              <a:xfrm>
                <a:off x="3083836" y="5841035"/>
                <a:ext cx="3326954" cy="576042"/>
                <a:chOff x="5412681" y="666750"/>
                <a:chExt cx="3807519" cy="647700"/>
              </a:xfrm>
            </p:grpSpPr>
            <p:sp>
              <p:nvSpPr>
                <p:cNvPr id="66" name="Rounded Rectangle 65"/>
                <p:cNvSpPr/>
                <p:nvPr/>
              </p:nvSpPr>
              <p:spPr>
                <a:xfrm>
                  <a:off x="5412681" y="666750"/>
                  <a:ext cx="3807519" cy="647700"/>
                </a:xfrm>
                <a:prstGeom prst="roundRect">
                  <a:avLst>
                    <a:gd name="adj" fmla="val 50000"/>
                  </a:avLst>
                </a:prstGeom>
                <a:solidFill>
                  <a:srgbClr val="2244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latin typeface="Arial" panose="020B0604020202020204" pitchFamily="34" charset="0"/>
                    <a:cs typeface="Arial" panose="020B0604020202020204" pitchFamily="34" charset="0"/>
                  </a:endParaRPr>
                </a:p>
              </p:txBody>
            </p:sp>
            <p:sp>
              <p:nvSpPr>
                <p:cNvPr id="67" name="Oval 66"/>
                <p:cNvSpPr/>
                <p:nvPr/>
              </p:nvSpPr>
              <p:spPr>
                <a:xfrm>
                  <a:off x="5453529" y="722402"/>
                  <a:ext cx="536396" cy="5363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latin typeface="Arial" panose="020B0604020202020204" pitchFamily="34" charset="0"/>
                    <a:cs typeface="Arial" panose="020B0604020202020204" pitchFamily="34" charset="0"/>
                  </a:endParaRPr>
                </a:p>
              </p:txBody>
            </p:sp>
          </p:grpSp>
          <p:grpSp>
            <p:nvGrpSpPr>
              <p:cNvPr id="63" name="Group 62"/>
              <p:cNvGrpSpPr/>
              <p:nvPr/>
            </p:nvGrpSpPr>
            <p:grpSpPr>
              <a:xfrm>
                <a:off x="3105933" y="5786743"/>
                <a:ext cx="3364082" cy="684625"/>
                <a:chOff x="3105933" y="5786743"/>
                <a:chExt cx="3364082" cy="684625"/>
              </a:xfrm>
            </p:grpSpPr>
            <p:sp>
              <p:nvSpPr>
                <p:cNvPr id="64" name="TextBox 63"/>
                <p:cNvSpPr txBox="1"/>
                <p:nvPr/>
              </p:nvSpPr>
              <p:spPr>
                <a:xfrm>
                  <a:off x="3650948" y="5786743"/>
                  <a:ext cx="2819067" cy="684625"/>
                </a:xfrm>
                <a:prstGeom prst="rect">
                  <a:avLst/>
                </a:prstGeom>
                <a:noFill/>
              </p:spPr>
              <p:txBody>
                <a:bodyPr wrap="square" rtlCol="0" anchor="ctr">
                  <a:spAutoFit/>
                </a:bodyPr>
                <a:lstStyle/>
                <a:p>
                  <a:r>
                    <a:rPr lang="en-IN" sz="1600" b="1" dirty="0">
                      <a:solidFill>
                        <a:schemeClr val="bg1"/>
                      </a:solidFill>
                      <a:latin typeface="Arial" panose="020B0604020202020204" pitchFamily="34" charset="0"/>
                      <a:cs typeface="Arial" panose="020B0604020202020204" pitchFamily="34" charset="0"/>
                    </a:rPr>
                    <a:t>Financial Institution Law </a:t>
                  </a:r>
                </a:p>
                <a:p>
                  <a:r>
                    <a:rPr lang="en-IN" sz="1600" b="1" dirty="0">
                      <a:solidFill>
                        <a:schemeClr val="bg1"/>
                      </a:solidFill>
                      <a:latin typeface="Arial" panose="020B0604020202020204" pitchFamily="34" charset="0"/>
                      <a:cs typeface="Arial" panose="020B0604020202020204" pitchFamily="34" charset="0"/>
                    </a:rPr>
                    <a:t>Central Bank Law  </a:t>
                  </a:r>
                </a:p>
              </p:txBody>
            </p:sp>
            <p:sp>
              <p:nvSpPr>
                <p:cNvPr id="65" name="TextBox 64"/>
                <p:cNvSpPr txBox="1"/>
                <p:nvPr/>
              </p:nvSpPr>
              <p:spPr>
                <a:xfrm>
                  <a:off x="3105933" y="5978346"/>
                  <a:ext cx="469898" cy="324297"/>
                </a:xfrm>
                <a:prstGeom prst="rect">
                  <a:avLst/>
                </a:prstGeom>
                <a:noFill/>
              </p:spPr>
              <p:txBody>
                <a:bodyPr wrap="square" rtlCol="0" anchor="ctr">
                  <a:spAutoFit/>
                </a:bodyPr>
                <a:lstStyle/>
                <a:p>
                  <a:pPr algn="ctr"/>
                  <a:r>
                    <a:rPr lang="en-IN" sz="1200" b="1" dirty="0">
                      <a:latin typeface="Arial" panose="020B0604020202020204" pitchFamily="34" charset="0"/>
                      <a:cs typeface="Arial" panose="020B0604020202020204" pitchFamily="34" charset="0"/>
                    </a:rPr>
                    <a:t>07</a:t>
                  </a:r>
                </a:p>
              </p:txBody>
            </p:sp>
          </p:grpSp>
        </p:grpSp>
        <p:grpSp>
          <p:nvGrpSpPr>
            <p:cNvPr id="15" name="Group 14"/>
            <p:cNvGrpSpPr/>
            <p:nvPr/>
          </p:nvGrpSpPr>
          <p:grpSpPr>
            <a:xfrm>
              <a:off x="143001" y="2298465"/>
              <a:ext cx="3177678" cy="2988054"/>
              <a:chOff x="137678" y="2011521"/>
              <a:chExt cx="3434094" cy="3498266"/>
            </a:xfrm>
          </p:grpSpPr>
          <p:grpSp>
            <p:nvGrpSpPr>
              <p:cNvPr id="19" name="Group 18"/>
              <p:cNvGrpSpPr/>
              <p:nvPr/>
            </p:nvGrpSpPr>
            <p:grpSpPr>
              <a:xfrm>
                <a:off x="137678" y="2011521"/>
                <a:ext cx="3434094" cy="3498266"/>
                <a:chOff x="854529" y="1084930"/>
                <a:chExt cx="4501243" cy="4505025"/>
              </a:xfrm>
            </p:grpSpPr>
            <p:sp>
              <p:nvSpPr>
                <p:cNvPr id="46" name="Oval 45"/>
                <p:cNvSpPr/>
                <p:nvPr/>
              </p:nvSpPr>
              <p:spPr>
                <a:xfrm>
                  <a:off x="854529" y="1084930"/>
                  <a:ext cx="4501241" cy="450124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latin typeface="Arial" panose="020B0604020202020204" pitchFamily="34" charset="0"/>
                    <a:cs typeface="Arial" panose="020B0604020202020204" pitchFamily="34" charset="0"/>
                  </a:endParaRPr>
                </a:p>
              </p:txBody>
            </p:sp>
            <p:sp>
              <p:nvSpPr>
                <p:cNvPr id="47" name="Freeform 46"/>
                <p:cNvSpPr/>
                <p:nvPr/>
              </p:nvSpPr>
              <p:spPr>
                <a:xfrm>
                  <a:off x="3107595" y="1085054"/>
                  <a:ext cx="945675" cy="750238"/>
                </a:xfrm>
                <a:custGeom>
                  <a:avLst/>
                  <a:gdLst>
                    <a:gd name="connsiteX0" fmla="*/ 0 w 1101994"/>
                    <a:gd name="connsiteY0" fmla="*/ 0 h 874251"/>
                    <a:gd name="connsiteX1" fmla="*/ 265300 w 1101994"/>
                    <a:gd name="connsiteY1" fmla="*/ 13396 h 874251"/>
                    <a:gd name="connsiteX2" fmla="*/ 1018002 w 1101994"/>
                    <a:gd name="connsiteY2" fmla="*/ 205956 h 874251"/>
                    <a:gd name="connsiteX3" fmla="*/ 1101994 w 1101994"/>
                    <a:gd name="connsiteY3" fmla="*/ 246417 h 874251"/>
                    <a:gd name="connsiteX4" fmla="*/ 809230 w 1101994"/>
                    <a:gd name="connsiteY4" fmla="*/ 874251 h 874251"/>
                    <a:gd name="connsiteX5" fmla="*/ 748121 w 1101994"/>
                    <a:gd name="connsiteY5" fmla="*/ 844813 h 874251"/>
                    <a:gd name="connsiteX6" fmla="*/ 194410 w 1101994"/>
                    <a:gd name="connsiteY6" fmla="*/ 703160 h 874251"/>
                    <a:gd name="connsiteX7" fmla="*/ 0 w 1101994"/>
                    <a:gd name="connsiteY7" fmla="*/ 693343 h 874251"/>
                    <a:gd name="connsiteX8" fmla="*/ 0 w 1101994"/>
                    <a:gd name="connsiteY8" fmla="*/ 0 h 874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1994" h="874251">
                      <a:moveTo>
                        <a:pt x="0" y="0"/>
                      </a:moveTo>
                      <a:lnTo>
                        <a:pt x="265300" y="13396"/>
                      </a:lnTo>
                      <a:cubicBezTo>
                        <a:pt x="529797" y="40258"/>
                        <a:pt x="782675" y="106422"/>
                        <a:pt x="1018002" y="205956"/>
                      </a:cubicBezTo>
                      <a:lnTo>
                        <a:pt x="1101994" y="246417"/>
                      </a:lnTo>
                      <a:lnTo>
                        <a:pt x="809230" y="874251"/>
                      </a:lnTo>
                      <a:lnTo>
                        <a:pt x="748121" y="844813"/>
                      </a:lnTo>
                      <a:cubicBezTo>
                        <a:pt x="575008" y="771592"/>
                        <a:pt x="388983" y="722920"/>
                        <a:pt x="194410" y="703160"/>
                      </a:cubicBezTo>
                      <a:lnTo>
                        <a:pt x="0" y="693343"/>
                      </a:lnTo>
                      <a:lnTo>
                        <a:pt x="0" y="0"/>
                      </a:lnTo>
                      <a:close/>
                    </a:path>
                  </a:pathLst>
                </a:custGeom>
                <a:solidFill>
                  <a:srgbClr val="22445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1600">
                    <a:latin typeface="Arial" panose="020B0604020202020204" pitchFamily="34" charset="0"/>
                    <a:cs typeface="Arial" panose="020B0604020202020204" pitchFamily="34" charset="0"/>
                  </a:endParaRPr>
                </a:p>
              </p:txBody>
            </p:sp>
            <p:sp>
              <p:nvSpPr>
                <p:cNvPr id="48" name="Freeform 47"/>
                <p:cNvSpPr/>
                <p:nvPr/>
              </p:nvSpPr>
              <p:spPr>
                <a:xfrm>
                  <a:off x="3806441" y="1298639"/>
                  <a:ext cx="1045698" cy="993395"/>
                </a:xfrm>
                <a:custGeom>
                  <a:avLst/>
                  <a:gdLst>
                    <a:gd name="connsiteX0" fmla="*/ 292763 w 1218550"/>
                    <a:gd name="connsiteY0" fmla="*/ 0 h 1157601"/>
                    <a:gd name="connsiteX1" fmla="*/ 432894 w 1218550"/>
                    <a:gd name="connsiteY1" fmla="*/ 67505 h 1157601"/>
                    <a:gd name="connsiteX2" fmla="*/ 1206546 w 1218550"/>
                    <a:gd name="connsiteY2" fmla="*/ 705365 h 1157601"/>
                    <a:gd name="connsiteX3" fmla="*/ 1218550 w 1218550"/>
                    <a:gd name="connsiteY3" fmla="*/ 721417 h 1157601"/>
                    <a:gd name="connsiteX4" fmla="*/ 679908 w 1218550"/>
                    <a:gd name="connsiteY4" fmla="*/ 1157601 h 1157601"/>
                    <a:gd name="connsiteX5" fmla="*/ 671529 w 1218550"/>
                    <a:gd name="connsiteY5" fmla="*/ 1146396 h 1157601"/>
                    <a:gd name="connsiteX6" fmla="*/ 102406 w 1218550"/>
                    <a:gd name="connsiteY6" fmla="*/ 677165 h 1157601"/>
                    <a:gd name="connsiteX7" fmla="*/ 0 w 1218550"/>
                    <a:gd name="connsiteY7" fmla="*/ 627833 h 1157601"/>
                    <a:gd name="connsiteX8" fmla="*/ 292763 w 1218550"/>
                    <a:gd name="connsiteY8" fmla="*/ 0 h 1157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8550" h="1157601">
                      <a:moveTo>
                        <a:pt x="292763" y="0"/>
                      </a:moveTo>
                      <a:lnTo>
                        <a:pt x="432894" y="67505"/>
                      </a:lnTo>
                      <a:cubicBezTo>
                        <a:pt x="730184" y="229002"/>
                        <a:pt x="992755" y="446309"/>
                        <a:pt x="1206546" y="705365"/>
                      </a:cubicBezTo>
                      <a:lnTo>
                        <a:pt x="1218550" y="721417"/>
                      </a:lnTo>
                      <a:lnTo>
                        <a:pt x="679908" y="1157601"/>
                      </a:lnTo>
                      <a:lnTo>
                        <a:pt x="671529" y="1146396"/>
                      </a:lnTo>
                      <a:cubicBezTo>
                        <a:pt x="514257" y="955826"/>
                        <a:pt x="321101" y="795968"/>
                        <a:pt x="102406" y="677165"/>
                      </a:cubicBezTo>
                      <a:lnTo>
                        <a:pt x="0" y="627833"/>
                      </a:lnTo>
                      <a:lnTo>
                        <a:pt x="292763" y="0"/>
                      </a:lnTo>
                      <a:close/>
                    </a:path>
                  </a:pathLst>
                </a:custGeom>
                <a:solidFill>
                  <a:srgbClr val="EC810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1600">
                    <a:latin typeface="Arial" panose="020B0604020202020204" pitchFamily="34" charset="0"/>
                    <a:cs typeface="Arial" panose="020B0604020202020204" pitchFamily="34" charset="0"/>
                  </a:endParaRPr>
                </a:p>
              </p:txBody>
            </p:sp>
            <p:sp>
              <p:nvSpPr>
                <p:cNvPr id="49" name="Freeform 48"/>
                <p:cNvSpPr/>
                <p:nvPr/>
              </p:nvSpPr>
              <p:spPr>
                <a:xfrm>
                  <a:off x="4392833" y="1921640"/>
                  <a:ext cx="903142" cy="1039363"/>
                </a:xfrm>
                <a:custGeom>
                  <a:avLst/>
                  <a:gdLst>
                    <a:gd name="connsiteX0" fmla="*/ 538642 w 1052430"/>
                    <a:gd name="connsiteY0" fmla="*/ 0 h 1211168"/>
                    <a:gd name="connsiteX1" fmla="*/ 674202 w 1052430"/>
                    <a:gd name="connsiteY1" fmla="*/ 181282 h 1211168"/>
                    <a:gd name="connsiteX2" fmla="*/ 1004200 w 1052430"/>
                    <a:gd name="connsiteY2" fmla="*/ 867734 h 1211168"/>
                    <a:gd name="connsiteX3" fmla="*/ 1052430 w 1052430"/>
                    <a:gd name="connsiteY3" fmla="*/ 1055306 h 1211168"/>
                    <a:gd name="connsiteX4" fmla="*/ 377320 w 1052430"/>
                    <a:gd name="connsiteY4" fmla="*/ 1211168 h 1211168"/>
                    <a:gd name="connsiteX5" fmla="*/ 342028 w 1052430"/>
                    <a:gd name="connsiteY5" fmla="*/ 1073913 h 1211168"/>
                    <a:gd name="connsiteX6" fmla="*/ 99272 w 1052430"/>
                    <a:gd name="connsiteY6" fmla="*/ 568937 h 1211168"/>
                    <a:gd name="connsiteX7" fmla="*/ 0 w 1052430"/>
                    <a:gd name="connsiteY7" fmla="*/ 436183 h 1211168"/>
                    <a:gd name="connsiteX8" fmla="*/ 538642 w 1052430"/>
                    <a:gd name="connsiteY8" fmla="*/ 0 h 121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2430" h="1211168">
                      <a:moveTo>
                        <a:pt x="538642" y="0"/>
                      </a:moveTo>
                      <a:lnTo>
                        <a:pt x="674202" y="181282"/>
                      </a:lnTo>
                      <a:cubicBezTo>
                        <a:pt x="815595" y="390571"/>
                        <a:pt x="927572" y="621365"/>
                        <a:pt x="1004200" y="867734"/>
                      </a:cubicBezTo>
                      <a:lnTo>
                        <a:pt x="1052430" y="1055306"/>
                      </a:lnTo>
                      <a:lnTo>
                        <a:pt x="377320" y="1211168"/>
                      </a:lnTo>
                      <a:lnTo>
                        <a:pt x="342028" y="1073913"/>
                      </a:lnTo>
                      <a:cubicBezTo>
                        <a:pt x="285658" y="892676"/>
                        <a:pt x="203285" y="722896"/>
                        <a:pt x="99272" y="568937"/>
                      </a:cubicBezTo>
                      <a:lnTo>
                        <a:pt x="0" y="436183"/>
                      </a:lnTo>
                      <a:lnTo>
                        <a:pt x="538642" y="0"/>
                      </a:lnTo>
                      <a:close/>
                    </a:path>
                  </a:pathLst>
                </a:custGeom>
                <a:solidFill>
                  <a:srgbClr val="D3000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1600">
                    <a:latin typeface="Arial" panose="020B0604020202020204" pitchFamily="34" charset="0"/>
                    <a:cs typeface="Arial" panose="020B0604020202020204" pitchFamily="34" charset="0"/>
                  </a:endParaRPr>
                </a:p>
              </p:txBody>
            </p:sp>
            <p:sp>
              <p:nvSpPr>
                <p:cNvPr id="50" name="Freeform 49"/>
                <p:cNvSpPr/>
                <p:nvPr/>
              </p:nvSpPr>
              <p:spPr>
                <a:xfrm>
                  <a:off x="4717849" y="2831987"/>
                  <a:ext cx="637923" cy="969078"/>
                </a:xfrm>
                <a:custGeom>
                  <a:avLst/>
                  <a:gdLst>
                    <a:gd name="connsiteX0" fmla="*/ 675110 w 743370"/>
                    <a:gd name="connsiteY0" fmla="*/ 0 h 1129265"/>
                    <a:gd name="connsiteX1" fmla="*/ 690087 w 743370"/>
                    <a:gd name="connsiteY1" fmla="*/ 58249 h 1129265"/>
                    <a:gd name="connsiteX2" fmla="*/ 743370 w 743370"/>
                    <a:gd name="connsiteY2" fmla="*/ 586803 h 1129265"/>
                    <a:gd name="connsiteX3" fmla="*/ 690087 w 743370"/>
                    <a:gd name="connsiteY3" fmla="*/ 1115357 h 1129265"/>
                    <a:gd name="connsiteX4" fmla="*/ 686511 w 743370"/>
                    <a:gd name="connsiteY4" fmla="*/ 1129265 h 1129265"/>
                    <a:gd name="connsiteX5" fmla="*/ 8387 w 743370"/>
                    <a:gd name="connsiteY5" fmla="*/ 985126 h 1129265"/>
                    <a:gd name="connsiteX6" fmla="*/ 10830 w 743370"/>
                    <a:gd name="connsiteY6" fmla="*/ 975625 h 1129265"/>
                    <a:gd name="connsiteX7" fmla="*/ 50027 w 743370"/>
                    <a:gd name="connsiteY7" fmla="*/ 586803 h 1129265"/>
                    <a:gd name="connsiteX8" fmla="*/ 10830 w 743370"/>
                    <a:gd name="connsiteY8" fmla="*/ 197981 h 1129265"/>
                    <a:gd name="connsiteX9" fmla="*/ 0 w 743370"/>
                    <a:gd name="connsiteY9" fmla="*/ 155862 h 1129265"/>
                    <a:gd name="connsiteX10" fmla="*/ 675110 w 743370"/>
                    <a:gd name="connsiteY10" fmla="*/ 0 h 1129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370" h="1129265">
                      <a:moveTo>
                        <a:pt x="675110" y="0"/>
                      </a:moveTo>
                      <a:lnTo>
                        <a:pt x="690087" y="58249"/>
                      </a:lnTo>
                      <a:cubicBezTo>
                        <a:pt x="725023" y="228977"/>
                        <a:pt x="743370" y="405747"/>
                        <a:pt x="743370" y="586803"/>
                      </a:cubicBezTo>
                      <a:cubicBezTo>
                        <a:pt x="743370" y="767859"/>
                        <a:pt x="725023" y="944630"/>
                        <a:pt x="690087" y="1115357"/>
                      </a:cubicBezTo>
                      <a:lnTo>
                        <a:pt x="686511" y="1129265"/>
                      </a:lnTo>
                      <a:lnTo>
                        <a:pt x="8387" y="985126"/>
                      </a:lnTo>
                      <a:lnTo>
                        <a:pt x="10830" y="975625"/>
                      </a:lnTo>
                      <a:cubicBezTo>
                        <a:pt x="36531" y="850032"/>
                        <a:pt x="50027" y="719994"/>
                        <a:pt x="50027" y="586803"/>
                      </a:cubicBezTo>
                      <a:cubicBezTo>
                        <a:pt x="50027" y="453613"/>
                        <a:pt x="36531" y="323574"/>
                        <a:pt x="10830" y="197981"/>
                      </a:cubicBezTo>
                      <a:lnTo>
                        <a:pt x="0" y="155862"/>
                      </a:lnTo>
                      <a:lnTo>
                        <a:pt x="675110" y="0"/>
                      </a:lnTo>
                      <a:close/>
                    </a:path>
                  </a:pathLst>
                </a:custGeom>
                <a:solidFill>
                  <a:srgbClr val="22445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1600">
                    <a:latin typeface="Arial" panose="020B0604020202020204" pitchFamily="34" charset="0"/>
                    <a:cs typeface="Arial" panose="020B0604020202020204" pitchFamily="34" charset="0"/>
                  </a:endParaRPr>
                </a:p>
              </p:txBody>
            </p:sp>
            <p:sp>
              <p:nvSpPr>
                <p:cNvPr id="51" name="Freeform 50"/>
                <p:cNvSpPr/>
                <p:nvPr/>
              </p:nvSpPr>
              <p:spPr>
                <a:xfrm>
                  <a:off x="4410135" y="3682111"/>
                  <a:ext cx="895624" cy="1035899"/>
                </a:xfrm>
                <a:custGeom>
                  <a:avLst/>
                  <a:gdLst>
                    <a:gd name="connsiteX0" fmla="*/ 365545 w 1043669"/>
                    <a:gd name="connsiteY0" fmla="*/ 0 h 1207132"/>
                    <a:gd name="connsiteX1" fmla="*/ 1043669 w 1043669"/>
                    <a:gd name="connsiteY1" fmla="*/ 144139 h 1207132"/>
                    <a:gd name="connsiteX2" fmla="*/ 984039 w 1043669"/>
                    <a:gd name="connsiteY2" fmla="*/ 376048 h 1207132"/>
                    <a:gd name="connsiteX3" fmla="*/ 654041 w 1043669"/>
                    <a:gd name="connsiteY3" fmla="*/ 1062500 h 1207132"/>
                    <a:gd name="connsiteX4" fmla="*/ 545888 w 1043669"/>
                    <a:gd name="connsiteY4" fmla="*/ 1207132 h 1207132"/>
                    <a:gd name="connsiteX5" fmla="*/ 0 w 1043669"/>
                    <a:gd name="connsiteY5" fmla="*/ 780638 h 1207132"/>
                    <a:gd name="connsiteX6" fmla="*/ 79111 w 1043669"/>
                    <a:gd name="connsiteY6" fmla="*/ 674845 h 1207132"/>
                    <a:gd name="connsiteX7" fmla="*/ 321867 w 1043669"/>
                    <a:gd name="connsiteY7" fmla="*/ 169869 h 1207132"/>
                    <a:gd name="connsiteX8" fmla="*/ 365545 w 1043669"/>
                    <a:gd name="connsiteY8" fmla="*/ 0 h 1207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669" h="1207132">
                      <a:moveTo>
                        <a:pt x="365545" y="0"/>
                      </a:moveTo>
                      <a:lnTo>
                        <a:pt x="1043669" y="144139"/>
                      </a:lnTo>
                      <a:lnTo>
                        <a:pt x="984039" y="376048"/>
                      </a:lnTo>
                      <a:cubicBezTo>
                        <a:pt x="907411" y="622417"/>
                        <a:pt x="795434" y="853212"/>
                        <a:pt x="654041" y="1062500"/>
                      </a:cubicBezTo>
                      <a:lnTo>
                        <a:pt x="545888" y="1207132"/>
                      </a:lnTo>
                      <a:lnTo>
                        <a:pt x="0" y="780638"/>
                      </a:lnTo>
                      <a:lnTo>
                        <a:pt x="79111" y="674845"/>
                      </a:lnTo>
                      <a:cubicBezTo>
                        <a:pt x="183124" y="520886"/>
                        <a:pt x="265497" y="351106"/>
                        <a:pt x="321867" y="169869"/>
                      </a:cubicBezTo>
                      <a:lnTo>
                        <a:pt x="365545" y="0"/>
                      </a:lnTo>
                      <a:close/>
                    </a:path>
                  </a:pathLst>
                </a:custGeom>
                <a:solidFill>
                  <a:srgbClr val="EC810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1600">
                    <a:latin typeface="Arial" panose="020B0604020202020204" pitchFamily="34" charset="0"/>
                    <a:cs typeface="Arial" panose="020B0604020202020204" pitchFamily="34" charset="0"/>
                  </a:endParaRPr>
                </a:p>
              </p:txBody>
            </p:sp>
            <p:sp>
              <p:nvSpPr>
                <p:cNvPr id="52" name="Freeform 51"/>
                <p:cNvSpPr/>
                <p:nvPr/>
              </p:nvSpPr>
              <p:spPr>
                <a:xfrm>
                  <a:off x="3832450" y="4355932"/>
                  <a:ext cx="1043209" cy="999500"/>
                </a:xfrm>
                <a:custGeom>
                  <a:avLst/>
                  <a:gdLst>
                    <a:gd name="connsiteX0" fmla="*/ 669763 w 1215650"/>
                    <a:gd name="connsiteY0" fmla="*/ 0 h 1164716"/>
                    <a:gd name="connsiteX1" fmla="*/ 1215650 w 1215650"/>
                    <a:gd name="connsiteY1" fmla="*/ 426494 h 1164716"/>
                    <a:gd name="connsiteX2" fmla="*/ 1176238 w 1215650"/>
                    <a:gd name="connsiteY2" fmla="*/ 479198 h 1164716"/>
                    <a:gd name="connsiteX3" fmla="*/ 402586 w 1215650"/>
                    <a:gd name="connsiteY3" fmla="*/ 1117058 h 1164716"/>
                    <a:gd name="connsiteX4" fmla="*/ 303656 w 1215650"/>
                    <a:gd name="connsiteY4" fmla="*/ 1164716 h 1164716"/>
                    <a:gd name="connsiteX5" fmla="*/ 0 w 1215650"/>
                    <a:gd name="connsiteY5" fmla="*/ 542130 h 1164716"/>
                    <a:gd name="connsiteX6" fmla="*/ 72098 w 1215650"/>
                    <a:gd name="connsiteY6" fmla="*/ 507398 h 1164716"/>
                    <a:gd name="connsiteX7" fmla="*/ 641221 w 1215650"/>
                    <a:gd name="connsiteY7" fmla="*/ 38167 h 1164716"/>
                    <a:gd name="connsiteX8" fmla="*/ 669763 w 1215650"/>
                    <a:gd name="connsiteY8" fmla="*/ 0 h 116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5650" h="1164716">
                      <a:moveTo>
                        <a:pt x="669763" y="0"/>
                      </a:moveTo>
                      <a:lnTo>
                        <a:pt x="1215650" y="426494"/>
                      </a:lnTo>
                      <a:lnTo>
                        <a:pt x="1176238" y="479198"/>
                      </a:lnTo>
                      <a:cubicBezTo>
                        <a:pt x="962447" y="738254"/>
                        <a:pt x="699876" y="955561"/>
                        <a:pt x="402586" y="1117058"/>
                      </a:cubicBezTo>
                      <a:lnTo>
                        <a:pt x="303656" y="1164716"/>
                      </a:lnTo>
                      <a:lnTo>
                        <a:pt x="0" y="542130"/>
                      </a:lnTo>
                      <a:lnTo>
                        <a:pt x="72098" y="507398"/>
                      </a:lnTo>
                      <a:cubicBezTo>
                        <a:pt x="290793" y="388595"/>
                        <a:pt x="483949" y="228737"/>
                        <a:pt x="641221" y="38167"/>
                      </a:cubicBezTo>
                      <a:lnTo>
                        <a:pt x="669763" y="0"/>
                      </a:lnTo>
                      <a:close/>
                    </a:path>
                  </a:pathLst>
                </a:custGeom>
                <a:solidFill>
                  <a:srgbClr val="D3000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1600">
                    <a:latin typeface="Arial" panose="020B0604020202020204" pitchFamily="34" charset="0"/>
                    <a:cs typeface="Arial" panose="020B0604020202020204" pitchFamily="34" charset="0"/>
                  </a:endParaRPr>
                </a:p>
              </p:txBody>
            </p:sp>
            <p:sp>
              <p:nvSpPr>
                <p:cNvPr id="53" name="Freeform 52"/>
                <p:cNvSpPr/>
                <p:nvPr/>
              </p:nvSpPr>
              <p:spPr>
                <a:xfrm>
                  <a:off x="3130059" y="4827187"/>
                  <a:ext cx="981030" cy="762768"/>
                </a:xfrm>
                <a:custGeom>
                  <a:avLst/>
                  <a:gdLst>
                    <a:gd name="connsiteX0" fmla="*/ 839539 w 1143194"/>
                    <a:gd name="connsiteY0" fmla="*/ 0 h 888851"/>
                    <a:gd name="connsiteX1" fmla="*/ 1143194 w 1143194"/>
                    <a:gd name="connsiteY1" fmla="*/ 622587 h 888851"/>
                    <a:gd name="connsiteX2" fmla="*/ 1018002 w 1143194"/>
                    <a:gd name="connsiteY2" fmla="*/ 682895 h 888851"/>
                    <a:gd name="connsiteX3" fmla="*/ 265300 w 1143194"/>
                    <a:gd name="connsiteY3" fmla="*/ 875455 h 888851"/>
                    <a:gd name="connsiteX4" fmla="*/ 0 w 1143194"/>
                    <a:gd name="connsiteY4" fmla="*/ 888851 h 888851"/>
                    <a:gd name="connsiteX5" fmla="*/ 0 w 1143194"/>
                    <a:gd name="connsiteY5" fmla="*/ 195508 h 888851"/>
                    <a:gd name="connsiteX6" fmla="*/ 194410 w 1143194"/>
                    <a:gd name="connsiteY6" fmla="*/ 185691 h 888851"/>
                    <a:gd name="connsiteX7" fmla="*/ 748121 w 1143194"/>
                    <a:gd name="connsiteY7" fmla="*/ 44038 h 888851"/>
                    <a:gd name="connsiteX8" fmla="*/ 839539 w 1143194"/>
                    <a:gd name="connsiteY8" fmla="*/ 0 h 888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194" h="888851">
                      <a:moveTo>
                        <a:pt x="839539" y="0"/>
                      </a:moveTo>
                      <a:lnTo>
                        <a:pt x="1143194" y="622587"/>
                      </a:lnTo>
                      <a:lnTo>
                        <a:pt x="1018002" y="682895"/>
                      </a:lnTo>
                      <a:cubicBezTo>
                        <a:pt x="782675" y="782430"/>
                        <a:pt x="529797" y="848594"/>
                        <a:pt x="265300" y="875455"/>
                      </a:cubicBezTo>
                      <a:lnTo>
                        <a:pt x="0" y="888851"/>
                      </a:lnTo>
                      <a:lnTo>
                        <a:pt x="0" y="195508"/>
                      </a:lnTo>
                      <a:lnTo>
                        <a:pt x="194410" y="185691"/>
                      </a:lnTo>
                      <a:cubicBezTo>
                        <a:pt x="388983" y="165932"/>
                        <a:pt x="575008" y="117259"/>
                        <a:pt x="748121" y="44038"/>
                      </a:cubicBezTo>
                      <a:lnTo>
                        <a:pt x="839539" y="0"/>
                      </a:lnTo>
                      <a:close/>
                    </a:path>
                  </a:pathLst>
                </a:custGeom>
                <a:solidFill>
                  <a:srgbClr val="22445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1600">
                    <a:latin typeface="Arial" panose="020B0604020202020204" pitchFamily="34" charset="0"/>
                    <a:cs typeface="Arial" panose="020B0604020202020204" pitchFamily="34" charset="0"/>
                  </a:endParaRPr>
                </a:p>
              </p:txBody>
            </p:sp>
            <p:sp>
              <p:nvSpPr>
                <p:cNvPr id="54" name="Oval 53"/>
                <p:cNvSpPr/>
                <p:nvPr/>
              </p:nvSpPr>
              <p:spPr>
                <a:xfrm>
                  <a:off x="1449521" y="1679920"/>
                  <a:ext cx="3311258" cy="3311259"/>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latin typeface="Arial" panose="020B0604020202020204" pitchFamily="34" charset="0"/>
                    <a:cs typeface="Arial" panose="020B0604020202020204" pitchFamily="34" charset="0"/>
                  </a:endParaRPr>
                </a:p>
              </p:txBody>
            </p:sp>
          </p:grpSp>
          <p:grpSp>
            <p:nvGrpSpPr>
              <p:cNvPr id="20" name="Group 19"/>
              <p:cNvGrpSpPr/>
              <p:nvPr/>
            </p:nvGrpSpPr>
            <p:grpSpPr>
              <a:xfrm>
                <a:off x="2110879" y="3734317"/>
                <a:ext cx="1236028" cy="1459050"/>
                <a:chOff x="2110879" y="3734317"/>
                <a:chExt cx="1236028" cy="1459050"/>
              </a:xfrm>
            </p:grpSpPr>
            <p:grpSp>
              <p:nvGrpSpPr>
                <p:cNvPr id="26" name="Group 25"/>
                <p:cNvGrpSpPr/>
                <p:nvPr/>
              </p:nvGrpSpPr>
              <p:grpSpPr>
                <a:xfrm>
                  <a:off x="2110879" y="5166091"/>
                  <a:ext cx="205789" cy="27276"/>
                  <a:chOff x="5127625" y="1862138"/>
                  <a:chExt cx="3078163" cy="407988"/>
                </a:xfrm>
                <a:solidFill>
                  <a:schemeClr val="bg1"/>
                </a:solidFill>
              </p:grpSpPr>
              <p:sp>
                <p:nvSpPr>
                  <p:cNvPr id="33" name="Oval 177"/>
                  <p:cNvSpPr>
                    <a:spLocks noChangeArrowheads="1"/>
                  </p:cNvSpPr>
                  <p:nvPr/>
                </p:nvSpPr>
                <p:spPr bwMode="auto">
                  <a:xfrm>
                    <a:off x="5127625" y="1862138"/>
                    <a:ext cx="409575" cy="407988"/>
                  </a:xfrm>
                  <a:prstGeom prst="ellipse">
                    <a:avLst/>
                  </a:prstGeom>
                  <a:grpFill/>
                  <a:ln w="0">
                    <a:noFill/>
                    <a:prstDash val="solid"/>
                    <a:round/>
                    <a:headEnd/>
                    <a:tailEnd/>
                  </a:ln>
                </p:spPr>
                <p:txBody>
                  <a:bodyPr vert="horz" wrap="square" lIns="91440" tIns="45720" rIns="91440" bIns="45720" numCol="1" anchor="ctr" anchorCtr="0" compatLnSpc="1">
                    <a:prstTxWarp prst="textNoShape">
                      <a:avLst/>
                    </a:prstTxWarp>
                  </a:bodyPr>
                  <a:lstStyle/>
                  <a:p>
                    <a:endParaRPr lang="en-IN" sz="1600">
                      <a:latin typeface="Arial" panose="020B0604020202020204" pitchFamily="34" charset="0"/>
                      <a:cs typeface="Arial" panose="020B0604020202020204" pitchFamily="34" charset="0"/>
                    </a:endParaRPr>
                  </a:p>
                </p:txBody>
              </p:sp>
              <p:sp>
                <p:nvSpPr>
                  <p:cNvPr id="35" name="Oval 179"/>
                  <p:cNvSpPr>
                    <a:spLocks noChangeArrowheads="1"/>
                  </p:cNvSpPr>
                  <p:nvPr/>
                </p:nvSpPr>
                <p:spPr bwMode="auto">
                  <a:xfrm>
                    <a:off x="7794625" y="1862138"/>
                    <a:ext cx="411163" cy="407988"/>
                  </a:xfrm>
                  <a:prstGeom prst="ellipse">
                    <a:avLst/>
                  </a:prstGeom>
                  <a:grpFill/>
                  <a:ln w="0">
                    <a:noFill/>
                    <a:prstDash val="solid"/>
                    <a:round/>
                    <a:headEnd/>
                    <a:tailEnd/>
                  </a:ln>
                </p:spPr>
                <p:txBody>
                  <a:bodyPr vert="horz" wrap="square" lIns="91440" tIns="45720" rIns="91440" bIns="45720" numCol="1" anchor="ctr" anchorCtr="0" compatLnSpc="1">
                    <a:prstTxWarp prst="textNoShape">
                      <a:avLst/>
                    </a:prstTxWarp>
                  </a:bodyPr>
                  <a:lstStyle/>
                  <a:p>
                    <a:endParaRPr lang="en-IN" sz="1600">
                      <a:latin typeface="Arial" panose="020B0604020202020204" pitchFamily="34" charset="0"/>
                      <a:cs typeface="Arial" panose="020B0604020202020204" pitchFamily="34" charset="0"/>
                    </a:endParaRPr>
                  </a:p>
                </p:txBody>
              </p:sp>
            </p:grpSp>
            <p:grpSp>
              <p:nvGrpSpPr>
                <p:cNvPr id="27" name="Group 26"/>
                <p:cNvGrpSpPr/>
                <p:nvPr/>
              </p:nvGrpSpPr>
              <p:grpSpPr>
                <a:xfrm>
                  <a:off x="3262855" y="3734317"/>
                  <a:ext cx="84052" cy="44556"/>
                  <a:chOff x="4039975" y="2957513"/>
                  <a:chExt cx="889430" cy="471487"/>
                </a:xfrm>
                <a:solidFill>
                  <a:schemeClr val="bg1"/>
                </a:solidFill>
              </p:grpSpPr>
              <p:sp>
                <p:nvSpPr>
                  <p:cNvPr id="29" name="Rounded Rectangle 28"/>
                  <p:cNvSpPr/>
                  <p:nvPr/>
                </p:nvSpPr>
                <p:spPr>
                  <a:xfrm>
                    <a:off x="4039975" y="2957513"/>
                    <a:ext cx="889430" cy="101600"/>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latin typeface="Arial" panose="020B0604020202020204" pitchFamily="34" charset="0"/>
                      <a:cs typeface="Arial" panose="020B0604020202020204" pitchFamily="34" charset="0"/>
                    </a:endParaRPr>
                  </a:p>
                </p:txBody>
              </p:sp>
              <p:sp>
                <p:nvSpPr>
                  <p:cNvPr id="30" name="Rounded Rectangle 29"/>
                  <p:cNvSpPr/>
                  <p:nvPr/>
                </p:nvSpPr>
                <p:spPr>
                  <a:xfrm>
                    <a:off x="4039975" y="3327400"/>
                    <a:ext cx="889430" cy="101600"/>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latin typeface="Arial" panose="020B0604020202020204" pitchFamily="34" charset="0"/>
                      <a:cs typeface="Arial" panose="020B0604020202020204" pitchFamily="34" charset="0"/>
                    </a:endParaRPr>
                  </a:p>
                </p:txBody>
              </p:sp>
            </p:grpSp>
          </p:grpSp>
        </p:grpSp>
        <p:sp>
          <p:nvSpPr>
            <p:cNvPr id="17" name="TextBox 16"/>
            <p:cNvSpPr txBox="1"/>
            <p:nvPr/>
          </p:nvSpPr>
          <p:spPr>
            <a:xfrm>
              <a:off x="640876" y="3131000"/>
              <a:ext cx="2117756" cy="1384995"/>
            </a:xfrm>
            <a:prstGeom prst="rect">
              <a:avLst/>
            </a:prstGeom>
            <a:noFill/>
          </p:spPr>
          <p:txBody>
            <a:bodyPr wrap="square" rtlCol="0" anchor="ctr">
              <a:spAutoFit/>
            </a:bodyPr>
            <a:lstStyle/>
            <a:p>
              <a:pPr algn="ctr"/>
              <a:r>
                <a:rPr lang="en-IN" sz="2800" b="1" dirty="0">
                  <a:latin typeface="Arial" panose="020B0604020202020204" pitchFamily="34" charset="0"/>
                  <a:cs typeface="Arial" panose="020B0604020202020204" pitchFamily="34" charset="0"/>
                </a:rPr>
                <a:t>Anti-Corruption</a:t>
              </a:r>
            </a:p>
            <a:p>
              <a:pPr algn="ctr"/>
              <a:r>
                <a:rPr lang="en-IN" sz="2800" b="1" dirty="0">
                  <a:latin typeface="Arial" panose="020B0604020202020204" pitchFamily="34" charset="0"/>
                  <a:cs typeface="Arial" panose="020B0604020202020204" pitchFamily="34" charset="0"/>
                </a:rPr>
                <a:t>Law</a:t>
              </a:r>
            </a:p>
          </p:txBody>
        </p:sp>
      </p:grpSp>
      <p:sp>
        <p:nvSpPr>
          <p:cNvPr id="125" name="Title 1"/>
          <p:cNvSpPr>
            <a:spLocks noGrp="1"/>
          </p:cNvSpPr>
          <p:nvPr>
            <p:ph type="title"/>
          </p:nvPr>
        </p:nvSpPr>
        <p:spPr>
          <a:xfrm>
            <a:off x="588892" y="0"/>
            <a:ext cx="8544580" cy="1325563"/>
          </a:xfrm>
        </p:spPr>
        <p:txBody>
          <a:bodyPr>
            <a:normAutofit/>
          </a:bodyPr>
          <a:lstStyle/>
          <a:p>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Anti-Corruption Law</a:t>
            </a:r>
            <a:endParaRPr lang="en-IN"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grpSp>
        <p:nvGrpSpPr>
          <p:cNvPr id="123" name="Group 122"/>
          <p:cNvGrpSpPr/>
          <p:nvPr/>
        </p:nvGrpSpPr>
        <p:grpSpPr>
          <a:xfrm>
            <a:off x="11539009" y="6363999"/>
            <a:ext cx="751367" cy="494001"/>
            <a:chOff x="11385177" y="6245025"/>
            <a:chExt cx="751367" cy="494001"/>
          </a:xfrm>
        </p:grpSpPr>
        <p:sp>
          <p:nvSpPr>
            <p:cNvPr id="126" name="Oval 125">
              <a:extLst>
                <a:ext uri="{FF2B5EF4-FFF2-40B4-BE49-F238E27FC236}">
                  <a16:creationId xmlns:a16="http://schemas.microsoft.com/office/drawing/2014/main" id="{858A2F90-A085-1968-279B-6996ABCE01C5}"/>
                </a:ext>
              </a:extLst>
            </p:cNvPr>
            <p:cNvSpPr/>
            <p:nvPr/>
          </p:nvSpPr>
          <p:spPr>
            <a:xfrm>
              <a:off x="11527656" y="6245025"/>
              <a:ext cx="466410" cy="456161"/>
            </a:xfrm>
            <a:prstGeom prst="ellipse">
              <a:avLst/>
            </a:prstGeom>
            <a:solidFill>
              <a:srgbClr val="FFFF00"/>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onstantia"/>
                <a:ea typeface="+mn-ea"/>
                <a:cs typeface="+mn-cs"/>
              </a:endParaRPr>
            </a:p>
          </p:txBody>
        </p:sp>
        <p:sp>
          <p:nvSpPr>
            <p:cNvPr id="127" name="Slide Number Placeholder 3">
              <a:extLst>
                <a:ext uri="{FF2B5EF4-FFF2-40B4-BE49-F238E27FC236}">
                  <a16:creationId xmlns:a16="http://schemas.microsoft.com/office/drawing/2014/main" id="{10C65A26-CCDE-DDDD-D4CA-1FF932A68FB6}"/>
                </a:ext>
              </a:extLst>
            </p:cNvPr>
            <p:cNvSpPr txBox="1">
              <a:spLocks/>
            </p:cNvSpPr>
            <p:nvPr/>
          </p:nvSpPr>
          <p:spPr>
            <a:xfrm>
              <a:off x="11385177" y="6245025"/>
              <a:ext cx="751367" cy="494001"/>
            </a:xfrm>
            <a:prstGeom prst="ellipse">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1D3A893C-51DA-46F0-B0E8-4211C10897FA}" type="slidenum">
                <a:rPr kumimoji="0" lang="en-US" sz="1400" b="1" i="0" u="none" strike="noStrike" kern="1200" cap="none" spc="0" normalizeH="0" baseline="0" noProof="0">
                  <a:ln>
                    <a:noFill/>
                  </a:ln>
                  <a:solidFill>
                    <a:sysClr val="windowText" lastClr="000000"/>
                  </a:solidFill>
                  <a:effectLst/>
                  <a:uLnTx/>
                  <a:uFillTx/>
                  <a:latin typeface="Tahoma" pitchFamily="34" charset="0"/>
                  <a:ea typeface="Tahoma" pitchFamily="34" charset="0"/>
                  <a:cs typeface="Tahoma" pitchFamily="34" charset="0"/>
                </a:rPr>
                <a:pPr marL="0" marR="0" lvl="0" indent="0" algn="ctr" defTabSz="685800" rtl="0" eaLnBrk="1" fontAlgn="auto" latinLnBrk="0" hangingPunct="1">
                  <a:lnSpc>
                    <a:spcPct val="100000"/>
                  </a:lnSpc>
                  <a:spcBef>
                    <a:spcPts val="0"/>
                  </a:spcBef>
                  <a:spcAft>
                    <a:spcPts val="0"/>
                  </a:spcAft>
                  <a:buClrTx/>
                  <a:buSzTx/>
                  <a:buFontTx/>
                  <a:buNone/>
                  <a:tabLst/>
                  <a:defRPr/>
                </a:pPr>
                <a:t>8</a:t>
              </a:fld>
              <a:endParaRPr kumimoji="0" lang="en-US" sz="1400" b="1" i="0" u="none" strike="noStrike" kern="1200" cap="none" spc="0" normalizeH="0" baseline="0" noProof="0" dirty="0">
                <a:ln>
                  <a:noFill/>
                </a:ln>
                <a:solidFill>
                  <a:sysClr val="windowText" lastClr="000000"/>
                </a:solidFill>
                <a:effectLst/>
                <a:uLnTx/>
                <a:uFillTx/>
                <a:latin typeface="Tahoma" pitchFamily="34" charset="0"/>
                <a:ea typeface="Tahoma" pitchFamily="34" charset="0"/>
                <a:cs typeface="Tahoma" pitchFamily="34" charset="0"/>
              </a:endParaRPr>
            </a:p>
          </p:txBody>
        </p:sp>
      </p:grpSp>
    </p:spTree>
    <p:extLst>
      <p:ext uri="{BB962C8B-B14F-4D97-AF65-F5344CB8AC3E}">
        <p14:creationId xmlns:p14="http://schemas.microsoft.com/office/powerpoint/2010/main" val="1144908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59249"/>
          </a:xfrm>
        </p:spPr>
        <p:txBody>
          <a:bodyPr>
            <a:normAutofit/>
          </a:bodyPr>
          <a:lstStyle/>
          <a:p>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Legal Review</a:t>
            </a:r>
            <a:endParaRPr lang="en-IN"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grpSp>
        <p:nvGrpSpPr>
          <p:cNvPr id="5" name="Group 4">
            <a:extLst>
              <a:ext uri="{FF2B5EF4-FFF2-40B4-BE49-F238E27FC236}">
                <a16:creationId xmlns:a16="http://schemas.microsoft.com/office/drawing/2014/main" id="{2A4ED3C0-C757-41F9-BB87-484569C2818F}"/>
              </a:ext>
            </a:extLst>
          </p:cNvPr>
          <p:cNvGrpSpPr/>
          <p:nvPr/>
        </p:nvGrpSpPr>
        <p:grpSpPr>
          <a:xfrm>
            <a:off x="3566865" y="1324374"/>
            <a:ext cx="5058273" cy="5056954"/>
            <a:chOff x="4491632" y="2186260"/>
            <a:chExt cx="3341728" cy="3341728"/>
          </a:xfrm>
          <a:solidFill>
            <a:schemeClr val="bg1">
              <a:lumMod val="95000"/>
            </a:schemeClr>
          </a:solidFill>
        </p:grpSpPr>
        <p:sp>
          <p:nvSpPr>
            <p:cNvPr id="3" name="Circle: Hollow 2">
              <a:extLst>
                <a:ext uri="{FF2B5EF4-FFF2-40B4-BE49-F238E27FC236}">
                  <a16:creationId xmlns:a16="http://schemas.microsoft.com/office/drawing/2014/main" id="{40BACDDB-5644-4393-976C-E7044EBB478B}"/>
                </a:ext>
              </a:extLst>
            </p:cNvPr>
            <p:cNvSpPr/>
            <p:nvPr/>
          </p:nvSpPr>
          <p:spPr>
            <a:xfrm>
              <a:off x="5230316" y="2924944"/>
              <a:ext cx="1864360" cy="1864360"/>
            </a:xfrm>
            <a:prstGeom prst="donut">
              <a:avLst>
                <a:gd name="adj" fmla="val 2225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4" name="Circle: Hollow 3">
              <a:extLst>
                <a:ext uri="{FF2B5EF4-FFF2-40B4-BE49-F238E27FC236}">
                  <a16:creationId xmlns:a16="http://schemas.microsoft.com/office/drawing/2014/main" id="{76479620-E65C-465E-9007-1B767DCEBE21}"/>
                </a:ext>
              </a:extLst>
            </p:cNvPr>
            <p:cNvSpPr/>
            <p:nvPr/>
          </p:nvSpPr>
          <p:spPr>
            <a:xfrm>
              <a:off x="4491632" y="2186260"/>
              <a:ext cx="3341728" cy="3341728"/>
            </a:xfrm>
            <a:prstGeom prst="donut">
              <a:avLst>
                <a:gd name="adj" fmla="val 1373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grpSp>
      <p:grpSp>
        <p:nvGrpSpPr>
          <p:cNvPr id="8" name="Group 7">
            <a:extLst>
              <a:ext uri="{FF2B5EF4-FFF2-40B4-BE49-F238E27FC236}">
                <a16:creationId xmlns:a16="http://schemas.microsoft.com/office/drawing/2014/main" id="{6D35104B-6CF2-4515-8914-E62ABA891799}"/>
              </a:ext>
            </a:extLst>
          </p:cNvPr>
          <p:cNvGrpSpPr/>
          <p:nvPr/>
        </p:nvGrpSpPr>
        <p:grpSpPr>
          <a:xfrm>
            <a:off x="1135041" y="1615693"/>
            <a:ext cx="4919289" cy="2195983"/>
            <a:chOff x="609440" y="1340768"/>
            <a:chExt cx="5460544" cy="2438235"/>
          </a:xfrm>
          <a:effectLst/>
        </p:grpSpPr>
        <p:sp>
          <p:nvSpPr>
            <p:cNvPr id="6" name="Arrow: Chevron 5">
              <a:extLst>
                <a:ext uri="{FF2B5EF4-FFF2-40B4-BE49-F238E27FC236}">
                  <a16:creationId xmlns:a16="http://schemas.microsoft.com/office/drawing/2014/main" id="{FFA3A477-B460-401B-A803-33F4EAC03669}"/>
                </a:ext>
              </a:extLst>
            </p:cNvPr>
            <p:cNvSpPr/>
            <p:nvPr/>
          </p:nvSpPr>
          <p:spPr>
            <a:xfrm flipH="1">
              <a:off x="609440" y="1340768"/>
              <a:ext cx="5460543" cy="2438235"/>
            </a:xfrm>
            <a:custGeom>
              <a:avLst/>
              <a:gdLst>
                <a:gd name="connsiteX0" fmla="*/ 0 w 4116819"/>
                <a:gd name="connsiteY0" fmla="*/ 0 h 1462709"/>
                <a:gd name="connsiteX1" fmla="*/ 3763823 w 4116819"/>
                <a:gd name="connsiteY1" fmla="*/ 0 h 1462709"/>
                <a:gd name="connsiteX2" fmla="*/ 4116819 w 4116819"/>
                <a:gd name="connsiteY2" fmla="*/ 731355 h 1462709"/>
                <a:gd name="connsiteX3" fmla="*/ 3763823 w 4116819"/>
                <a:gd name="connsiteY3" fmla="*/ 1462709 h 1462709"/>
                <a:gd name="connsiteX4" fmla="*/ 0 w 4116819"/>
                <a:gd name="connsiteY4" fmla="*/ 1462709 h 1462709"/>
                <a:gd name="connsiteX5" fmla="*/ 352996 w 4116819"/>
                <a:gd name="connsiteY5" fmla="*/ 731355 h 1462709"/>
                <a:gd name="connsiteX6" fmla="*/ 0 w 4116819"/>
                <a:gd name="connsiteY6" fmla="*/ 0 h 1462709"/>
                <a:gd name="connsiteX0" fmla="*/ 1343724 w 5460543"/>
                <a:gd name="connsiteY0" fmla="*/ 0 h 2438235"/>
                <a:gd name="connsiteX1" fmla="*/ 5107547 w 5460543"/>
                <a:gd name="connsiteY1" fmla="*/ 0 h 2438235"/>
                <a:gd name="connsiteX2" fmla="*/ 5460543 w 5460543"/>
                <a:gd name="connsiteY2" fmla="*/ 731355 h 2438235"/>
                <a:gd name="connsiteX3" fmla="*/ 5107547 w 5460543"/>
                <a:gd name="connsiteY3" fmla="*/ 1462709 h 2438235"/>
                <a:gd name="connsiteX4" fmla="*/ 1343724 w 5460543"/>
                <a:gd name="connsiteY4" fmla="*/ 1462709 h 2438235"/>
                <a:gd name="connsiteX5" fmla="*/ 0 w 5460543"/>
                <a:gd name="connsiteY5" fmla="*/ 2438235 h 2438235"/>
                <a:gd name="connsiteX6" fmla="*/ 1343724 w 5460543"/>
                <a:gd name="connsiteY6" fmla="*/ 0 h 2438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0543" h="2438235">
                  <a:moveTo>
                    <a:pt x="1343724" y="0"/>
                  </a:moveTo>
                  <a:lnTo>
                    <a:pt x="5107547" y="0"/>
                  </a:lnTo>
                  <a:lnTo>
                    <a:pt x="5460543" y="731355"/>
                  </a:lnTo>
                  <a:lnTo>
                    <a:pt x="5107547" y="1462709"/>
                  </a:lnTo>
                  <a:lnTo>
                    <a:pt x="1343724" y="1462709"/>
                  </a:lnTo>
                  <a:lnTo>
                    <a:pt x="0" y="2438235"/>
                  </a:lnTo>
                  <a:lnTo>
                    <a:pt x="1343724"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7" name="Arrow: Chevron 5">
              <a:extLst>
                <a:ext uri="{FF2B5EF4-FFF2-40B4-BE49-F238E27FC236}">
                  <a16:creationId xmlns:a16="http://schemas.microsoft.com/office/drawing/2014/main" id="{3851688C-C9FF-4FC8-8CB4-4A38CF5C5DB2}"/>
                </a:ext>
              </a:extLst>
            </p:cNvPr>
            <p:cNvSpPr/>
            <p:nvPr/>
          </p:nvSpPr>
          <p:spPr>
            <a:xfrm flipH="1">
              <a:off x="4726260" y="1340768"/>
              <a:ext cx="1343724" cy="2438235"/>
            </a:xfrm>
            <a:custGeom>
              <a:avLst/>
              <a:gdLst>
                <a:gd name="connsiteX0" fmla="*/ 0 w 4116819"/>
                <a:gd name="connsiteY0" fmla="*/ 0 h 1462709"/>
                <a:gd name="connsiteX1" fmla="*/ 3763823 w 4116819"/>
                <a:gd name="connsiteY1" fmla="*/ 0 h 1462709"/>
                <a:gd name="connsiteX2" fmla="*/ 4116819 w 4116819"/>
                <a:gd name="connsiteY2" fmla="*/ 731355 h 1462709"/>
                <a:gd name="connsiteX3" fmla="*/ 3763823 w 4116819"/>
                <a:gd name="connsiteY3" fmla="*/ 1462709 h 1462709"/>
                <a:gd name="connsiteX4" fmla="*/ 0 w 4116819"/>
                <a:gd name="connsiteY4" fmla="*/ 1462709 h 1462709"/>
                <a:gd name="connsiteX5" fmla="*/ 352996 w 4116819"/>
                <a:gd name="connsiteY5" fmla="*/ 731355 h 1462709"/>
                <a:gd name="connsiteX6" fmla="*/ 0 w 4116819"/>
                <a:gd name="connsiteY6" fmla="*/ 0 h 1462709"/>
                <a:gd name="connsiteX0" fmla="*/ 1343724 w 5460543"/>
                <a:gd name="connsiteY0" fmla="*/ 0 h 2438235"/>
                <a:gd name="connsiteX1" fmla="*/ 5107547 w 5460543"/>
                <a:gd name="connsiteY1" fmla="*/ 0 h 2438235"/>
                <a:gd name="connsiteX2" fmla="*/ 5460543 w 5460543"/>
                <a:gd name="connsiteY2" fmla="*/ 731355 h 2438235"/>
                <a:gd name="connsiteX3" fmla="*/ 5107547 w 5460543"/>
                <a:gd name="connsiteY3" fmla="*/ 1462709 h 2438235"/>
                <a:gd name="connsiteX4" fmla="*/ 1343724 w 5460543"/>
                <a:gd name="connsiteY4" fmla="*/ 1462709 h 2438235"/>
                <a:gd name="connsiteX5" fmla="*/ 0 w 5460543"/>
                <a:gd name="connsiteY5" fmla="*/ 2438235 h 2438235"/>
                <a:gd name="connsiteX6" fmla="*/ 1343724 w 5460543"/>
                <a:gd name="connsiteY6" fmla="*/ 0 h 2438235"/>
                <a:gd name="connsiteX0" fmla="*/ 1343724 w 5460543"/>
                <a:gd name="connsiteY0" fmla="*/ 0 h 2438235"/>
                <a:gd name="connsiteX1" fmla="*/ 5460543 w 5460543"/>
                <a:gd name="connsiteY1" fmla="*/ 731355 h 2438235"/>
                <a:gd name="connsiteX2" fmla="*/ 5107547 w 5460543"/>
                <a:gd name="connsiteY2" fmla="*/ 1462709 h 2438235"/>
                <a:gd name="connsiteX3" fmla="*/ 1343724 w 5460543"/>
                <a:gd name="connsiteY3" fmla="*/ 1462709 h 2438235"/>
                <a:gd name="connsiteX4" fmla="*/ 0 w 5460543"/>
                <a:gd name="connsiteY4" fmla="*/ 2438235 h 2438235"/>
                <a:gd name="connsiteX5" fmla="*/ 1343724 w 5460543"/>
                <a:gd name="connsiteY5" fmla="*/ 0 h 2438235"/>
                <a:gd name="connsiteX0" fmla="*/ 1343724 w 5107547"/>
                <a:gd name="connsiteY0" fmla="*/ 0 h 2438235"/>
                <a:gd name="connsiteX1" fmla="*/ 5107547 w 5107547"/>
                <a:gd name="connsiteY1" fmla="*/ 1462709 h 2438235"/>
                <a:gd name="connsiteX2" fmla="*/ 1343724 w 5107547"/>
                <a:gd name="connsiteY2" fmla="*/ 1462709 h 2438235"/>
                <a:gd name="connsiteX3" fmla="*/ 0 w 5107547"/>
                <a:gd name="connsiteY3" fmla="*/ 2438235 h 2438235"/>
                <a:gd name="connsiteX4" fmla="*/ 1343724 w 5107547"/>
                <a:gd name="connsiteY4" fmla="*/ 0 h 2438235"/>
                <a:gd name="connsiteX0" fmla="*/ 1343724 w 1343724"/>
                <a:gd name="connsiteY0" fmla="*/ 0 h 2438235"/>
                <a:gd name="connsiteX1" fmla="*/ 1343724 w 1343724"/>
                <a:gd name="connsiteY1" fmla="*/ 1462709 h 2438235"/>
                <a:gd name="connsiteX2" fmla="*/ 0 w 1343724"/>
                <a:gd name="connsiteY2" fmla="*/ 2438235 h 2438235"/>
                <a:gd name="connsiteX3" fmla="*/ 1343724 w 1343724"/>
                <a:gd name="connsiteY3" fmla="*/ 0 h 2438235"/>
              </a:gdLst>
              <a:ahLst/>
              <a:cxnLst>
                <a:cxn ang="0">
                  <a:pos x="connsiteX0" y="connsiteY0"/>
                </a:cxn>
                <a:cxn ang="0">
                  <a:pos x="connsiteX1" y="connsiteY1"/>
                </a:cxn>
                <a:cxn ang="0">
                  <a:pos x="connsiteX2" y="connsiteY2"/>
                </a:cxn>
                <a:cxn ang="0">
                  <a:pos x="connsiteX3" y="connsiteY3"/>
                </a:cxn>
              </a:cxnLst>
              <a:rect l="l" t="t" r="r" b="b"/>
              <a:pathLst>
                <a:path w="1343724" h="2438235">
                  <a:moveTo>
                    <a:pt x="1343724" y="0"/>
                  </a:moveTo>
                  <a:lnTo>
                    <a:pt x="1343724" y="1462709"/>
                  </a:lnTo>
                  <a:lnTo>
                    <a:pt x="0" y="2438235"/>
                  </a:lnTo>
                  <a:lnTo>
                    <a:pt x="13437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grpSp>
      <p:grpSp>
        <p:nvGrpSpPr>
          <p:cNvPr id="9" name="Group 8">
            <a:extLst>
              <a:ext uri="{FF2B5EF4-FFF2-40B4-BE49-F238E27FC236}">
                <a16:creationId xmlns:a16="http://schemas.microsoft.com/office/drawing/2014/main" id="{D1CD21C5-9B05-4C3E-9DAF-FE5999DC7DA0}"/>
              </a:ext>
            </a:extLst>
          </p:cNvPr>
          <p:cNvGrpSpPr/>
          <p:nvPr/>
        </p:nvGrpSpPr>
        <p:grpSpPr>
          <a:xfrm flipH="1">
            <a:off x="6137671" y="1615693"/>
            <a:ext cx="4919289" cy="2195983"/>
            <a:chOff x="609440" y="1340768"/>
            <a:chExt cx="5460544" cy="2438235"/>
          </a:xfrm>
          <a:solidFill>
            <a:schemeClr val="accent3"/>
          </a:solidFill>
        </p:grpSpPr>
        <p:sp>
          <p:nvSpPr>
            <p:cNvPr id="10" name="Arrow: Chevron 5">
              <a:extLst>
                <a:ext uri="{FF2B5EF4-FFF2-40B4-BE49-F238E27FC236}">
                  <a16:creationId xmlns:a16="http://schemas.microsoft.com/office/drawing/2014/main" id="{30AC135C-DC13-4F8F-BD47-4AF583722B82}"/>
                </a:ext>
              </a:extLst>
            </p:cNvPr>
            <p:cNvSpPr/>
            <p:nvPr/>
          </p:nvSpPr>
          <p:spPr>
            <a:xfrm flipH="1">
              <a:off x="609440" y="1340768"/>
              <a:ext cx="5460543" cy="2438235"/>
            </a:xfrm>
            <a:custGeom>
              <a:avLst/>
              <a:gdLst>
                <a:gd name="connsiteX0" fmla="*/ 0 w 4116819"/>
                <a:gd name="connsiteY0" fmla="*/ 0 h 1462709"/>
                <a:gd name="connsiteX1" fmla="*/ 3763823 w 4116819"/>
                <a:gd name="connsiteY1" fmla="*/ 0 h 1462709"/>
                <a:gd name="connsiteX2" fmla="*/ 4116819 w 4116819"/>
                <a:gd name="connsiteY2" fmla="*/ 731355 h 1462709"/>
                <a:gd name="connsiteX3" fmla="*/ 3763823 w 4116819"/>
                <a:gd name="connsiteY3" fmla="*/ 1462709 h 1462709"/>
                <a:gd name="connsiteX4" fmla="*/ 0 w 4116819"/>
                <a:gd name="connsiteY4" fmla="*/ 1462709 h 1462709"/>
                <a:gd name="connsiteX5" fmla="*/ 352996 w 4116819"/>
                <a:gd name="connsiteY5" fmla="*/ 731355 h 1462709"/>
                <a:gd name="connsiteX6" fmla="*/ 0 w 4116819"/>
                <a:gd name="connsiteY6" fmla="*/ 0 h 1462709"/>
                <a:gd name="connsiteX0" fmla="*/ 1343724 w 5460543"/>
                <a:gd name="connsiteY0" fmla="*/ 0 h 2438235"/>
                <a:gd name="connsiteX1" fmla="*/ 5107547 w 5460543"/>
                <a:gd name="connsiteY1" fmla="*/ 0 h 2438235"/>
                <a:gd name="connsiteX2" fmla="*/ 5460543 w 5460543"/>
                <a:gd name="connsiteY2" fmla="*/ 731355 h 2438235"/>
                <a:gd name="connsiteX3" fmla="*/ 5107547 w 5460543"/>
                <a:gd name="connsiteY3" fmla="*/ 1462709 h 2438235"/>
                <a:gd name="connsiteX4" fmla="*/ 1343724 w 5460543"/>
                <a:gd name="connsiteY4" fmla="*/ 1462709 h 2438235"/>
                <a:gd name="connsiteX5" fmla="*/ 0 w 5460543"/>
                <a:gd name="connsiteY5" fmla="*/ 2438235 h 2438235"/>
                <a:gd name="connsiteX6" fmla="*/ 1343724 w 5460543"/>
                <a:gd name="connsiteY6" fmla="*/ 0 h 2438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0543" h="2438235">
                  <a:moveTo>
                    <a:pt x="1343724" y="0"/>
                  </a:moveTo>
                  <a:lnTo>
                    <a:pt x="5107547" y="0"/>
                  </a:lnTo>
                  <a:lnTo>
                    <a:pt x="5460543" y="731355"/>
                  </a:lnTo>
                  <a:lnTo>
                    <a:pt x="5107547" y="1462709"/>
                  </a:lnTo>
                  <a:lnTo>
                    <a:pt x="1343724" y="1462709"/>
                  </a:lnTo>
                  <a:lnTo>
                    <a:pt x="0" y="2438235"/>
                  </a:lnTo>
                  <a:lnTo>
                    <a:pt x="1343724"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1" name="Arrow: Chevron 5">
              <a:extLst>
                <a:ext uri="{FF2B5EF4-FFF2-40B4-BE49-F238E27FC236}">
                  <a16:creationId xmlns:a16="http://schemas.microsoft.com/office/drawing/2014/main" id="{35E41C2D-1547-4A9C-B846-0A63749A308D}"/>
                </a:ext>
              </a:extLst>
            </p:cNvPr>
            <p:cNvSpPr/>
            <p:nvPr/>
          </p:nvSpPr>
          <p:spPr>
            <a:xfrm flipH="1">
              <a:off x="4726260" y="1340768"/>
              <a:ext cx="1343724" cy="2438235"/>
            </a:xfrm>
            <a:custGeom>
              <a:avLst/>
              <a:gdLst>
                <a:gd name="connsiteX0" fmla="*/ 0 w 4116819"/>
                <a:gd name="connsiteY0" fmla="*/ 0 h 1462709"/>
                <a:gd name="connsiteX1" fmla="*/ 3763823 w 4116819"/>
                <a:gd name="connsiteY1" fmla="*/ 0 h 1462709"/>
                <a:gd name="connsiteX2" fmla="*/ 4116819 w 4116819"/>
                <a:gd name="connsiteY2" fmla="*/ 731355 h 1462709"/>
                <a:gd name="connsiteX3" fmla="*/ 3763823 w 4116819"/>
                <a:gd name="connsiteY3" fmla="*/ 1462709 h 1462709"/>
                <a:gd name="connsiteX4" fmla="*/ 0 w 4116819"/>
                <a:gd name="connsiteY4" fmla="*/ 1462709 h 1462709"/>
                <a:gd name="connsiteX5" fmla="*/ 352996 w 4116819"/>
                <a:gd name="connsiteY5" fmla="*/ 731355 h 1462709"/>
                <a:gd name="connsiteX6" fmla="*/ 0 w 4116819"/>
                <a:gd name="connsiteY6" fmla="*/ 0 h 1462709"/>
                <a:gd name="connsiteX0" fmla="*/ 1343724 w 5460543"/>
                <a:gd name="connsiteY0" fmla="*/ 0 h 2438235"/>
                <a:gd name="connsiteX1" fmla="*/ 5107547 w 5460543"/>
                <a:gd name="connsiteY1" fmla="*/ 0 h 2438235"/>
                <a:gd name="connsiteX2" fmla="*/ 5460543 w 5460543"/>
                <a:gd name="connsiteY2" fmla="*/ 731355 h 2438235"/>
                <a:gd name="connsiteX3" fmla="*/ 5107547 w 5460543"/>
                <a:gd name="connsiteY3" fmla="*/ 1462709 h 2438235"/>
                <a:gd name="connsiteX4" fmla="*/ 1343724 w 5460543"/>
                <a:gd name="connsiteY4" fmla="*/ 1462709 h 2438235"/>
                <a:gd name="connsiteX5" fmla="*/ 0 w 5460543"/>
                <a:gd name="connsiteY5" fmla="*/ 2438235 h 2438235"/>
                <a:gd name="connsiteX6" fmla="*/ 1343724 w 5460543"/>
                <a:gd name="connsiteY6" fmla="*/ 0 h 2438235"/>
                <a:gd name="connsiteX0" fmla="*/ 1343724 w 5460543"/>
                <a:gd name="connsiteY0" fmla="*/ 0 h 2438235"/>
                <a:gd name="connsiteX1" fmla="*/ 5460543 w 5460543"/>
                <a:gd name="connsiteY1" fmla="*/ 731355 h 2438235"/>
                <a:gd name="connsiteX2" fmla="*/ 5107547 w 5460543"/>
                <a:gd name="connsiteY2" fmla="*/ 1462709 h 2438235"/>
                <a:gd name="connsiteX3" fmla="*/ 1343724 w 5460543"/>
                <a:gd name="connsiteY3" fmla="*/ 1462709 h 2438235"/>
                <a:gd name="connsiteX4" fmla="*/ 0 w 5460543"/>
                <a:gd name="connsiteY4" fmla="*/ 2438235 h 2438235"/>
                <a:gd name="connsiteX5" fmla="*/ 1343724 w 5460543"/>
                <a:gd name="connsiteY5" fmla="*/ 0 h 2438235"/>
                <a:gd name="connsiteX0" fmla="*/ 1343724 w 5107547"/>
                <a:gd name="connsiteY0" fmla="*/ 0 h 2438235"/>
                <a:gd name="connsiteX1" fmla="*/ 5107547 w 5107547"/>
                <a:gd name="connsiteY1" fmla="*/ 1462709 h 2438235"/>
                <a:gd name="connsiteX2" fmla="*/ 1343724 w 5107547"/>
                <a:gd name="connsiteY2" fmla="*/ 1462709 h 2438235"/>
                <a:gd name="connsiteX3" fmla="*/ 0 w 5107547"/>
                <a:gd name="connsiteY3" fmla="*/ 2438235 h 2438235"/>
                <a:gd name="connsiteX4" fmla="*/ 1343724 w 5107547"/>
                <a:gd name="connsiteY4" fmla="*/ 0 h 2438235"/>
                <a:gd name="connsiteX0" fmla="*/ 1343724 w 1343724"/>
                <a:gd name="connsiteY0" fmla="*/ 0 h 2438235"/>
                <a:gd name="connsiteX1" fmla="*/ 1343724 w 1343724"/>
                <a:gd name="connsiteY1" fmla="*/ 1462709 h 2438235"/>
                <a:gd name="connsiteX2" fmla="*/ 0 w 1343724"/>
                <a:gd name="connsiteY2" fmla="*/ 2438235 h 2438235"/>
                <a:gd name="connsiteX3" fmla="*/ 1343724 w 1343724"/>
                <a:gd name="connsiteY3" fmla="*/ 0 h 2438235"/>
              </a:gdLst>
              <a:ahLst/>
              <a:cxnLst>
                <a:cxn ang="0">
                  <a:pos x="connsiteX0" y="connsiteY0"/>
                </a:cxn>
                <a:cxn ang="0">
                  <a:pos x="connsiteX1" y="connsiteY1"/>
                </a:cxn>
                <a:cxn ang="0">
                  <a:pos x="connsiteX2" y="connsiteY2"/>
                </a:cxn>
                <a:cxn ang="0">
                  <a:pos x="connsiteX3" y="connsiteY3"/>
                </a:cxn>
              </a:cxnLst>
              <a:rect l="l" t="t" r="r" b="b"/>
              <a:pathLst>
                <a:path w="1343724" h="2438235">
                  <a:moveTo>
                    <a:pt x="1343724" y="0"/>
                  </a:moveTo>
                  <a:lnTo>
                    <a:pt x="1343724" y="1462709"/>
                  </a:lnTo>
                  <a:lnTo>
                    <a:pt x="0" y="2438235"/>
                  </a:lnTo>
                  <a:lnTo>
                    <a:pt x="13437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grpSp>
      <p:grpSp>
        <p:nvGrpSpPr>
          <p:cNvPr id="14" name="Group 13">
            <a:extLst>
              <a:ext uri="{FF2B5EF4-FFF2-40B4-BE49-F238E27FC236}">
                <a16:creationId xmlns:a16="http://schemas.microsoft.com/office/drawing/2014/main" id="{36EF6122-4552-49B5-BA53-7D837F6E4FEF}"/>
              </a:ext>
            </a:extLst>
          </p:cNvPr>
          <p:cNvGrpSpPr/>
          <p:nvPr/>
        </p:nvGrpSpPr>
        <p:grpSpPr>
          <a:xfrm flipV="1">
            <a:off x="1135041" y="3894030"/>
            <a:ext cx="4919289" cy="2195983"/>
            <a:chOff x="609440" y="1340768"/>
            <a:chExt cx="5460544" cy="2438235"/>
          </a:xfrm>
          <a:solidFill>
            <a:schemeClr val="accent4"/>
          </a:solidFill>
          <a:effectLst/>
        </p:grpSpPr>
        <p:sp>
          <p:nvSpPr>
            <p:cNvPr id="18" name="Arrow: Chevron 5">
              <a:extLst>
                <a:ext uri="{FF2B5EF4-FFF2-40B4-BE49-F238E27FC236}">
                  <a16:creationId xmlns:a16="http://schemas.microsoft.com/office/drawing/2014/main" id="{FA4CDDDF-CE4D-401F-8013-205565CAED34}"/>
                </a:ext>
              </a:extLst>
            </p:cNvPr>
            <p:cNvSpPr/>
            <p:nvPr/>
          </p:nvSpPr>
          <p:spPr>
            <a:xfrm flipH="1">
              <a:off x="609440" y="1340768"/>
              <a:ext cx="5460543" cy="2438235"/>
            </a:xfrm>
            <a:custGeom>
              <a:avLst/>
              <a:gdLst>
                <a:gd name="connsiteX0" fmla="*/ 0 w 4116819"/>
                <a:gd name="connsiteY0" fmla="*/ 0 h 1462709"/>
                <a:gd name="connsiteX1" fmla="*/ 3763823 w 4116819"/>
                <a:gd name="connsiteY1" fmla="*/ 0 h 1462709"/>
                <a:gd name="connsiteX2" fmla="*/ 4116819 w 4116819"/>
                <a:gd name="connsiteY2" fmla="*/ 731355 h 1462709"/>
                <a:gd name="connsiteX3" fmla="*/ 3763823 w 4116819"/>
                <a:gd name="connsiteY3" fmla="*/ 1462709 h 1462709"/>
                <a:gd name="connsiteX4" fmla="*/ 0 w 4116819"/>
                <a:gd name="connsiteY4" fmla="*/ 1462709 h 1462709"/>
                <a:gd name="connsiteX5" fmla="*/ 352996 w 4116819"/>
                <a:gd name="connsiteY5" fmla="*/ 731355 h 1462709"/>
                <a:gd name="connsiteX6" fmla="*/ 0 w 4116819"/>
                <a:gd name="connsiteY6" fmla="*/ 0 h 1462709"/>
                <a:gd name="connsiteX0" fmla="*/ 1343724 w 5460543"/>
                <a:gd name="connsiteY0" fmla="*/ 0 h 2438235"/>
                <a:gd name="connsiteX1" fmla="*/ 5107547 w 5460543"/>
                <a:gd name="connsiteY1" fmla="*/ 0 h 2438235"/>
                <a:gd name="connsiteX2" fmla="*/ 5460543 w 5460543"/>
                <a:gd name="connsiteY2" fmla="*/ 731355 h 2438235"/>
                <a:gd name="connsiteX3" fmla="*/ 5107547 w 5460543"/>
                <a:gd name="connsiteY3" fmla="*/ 1462709 h 2438235"/>
                <a:gd name="connsiteX4" fmla="*/ 1343724 w 5460543"/>
                <a:gd name="connsiteY4" fmla="*/ 1462709 h 2438235"/>
                <a:gd name="connsiteX5" fmla="*/ 0 w 5460543"/>
                <a:gd name="connsiteY5" fmla="*/ 2438235 h 2438235"/>
                <a:gd name="connsiteX6" fmla="*/ 1343724 w 5460543"/>
                <a:gd name="connsiteY6" fmla="*/ 0 h 2438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0543" h="2438235">
                  <a:moveTo>
                    <a:pt x="1343724" y="0"/>
                  </a:moveTo>
                  <a:lnTo>
                    <a:pt x="5107547" y="0"/>
                  </a:lnTo>
                  <a:lnTo>
                    <a:pt x="5460543" y="731355"/>
                  </a:lnTo>
                  <a:lnTo>
                    <a:pt x="5107547" y="1462709"/>
                  </a:lnTo>
                  <a:lnTo>
                    <a:pt x="1343724" y="1462709"/>
                  </a:lnTo>
                  <a:lnTo>
                    <a:pt x="0" y="2438235"/>
                  </a:lnTo>
                  <a:lnTo>
                    <a:pt x="1343724"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9" name="Arrow: Chevron 5">
              <a:extLst>
                <a:ext uri="{FF2B5EF4-FFF2-40B4-BE49-F238E27FC236}">
                  <a16:creationId xmlns:a16="http://schemas.microsoft.com/office/drawing/2014/main" id="{22FC6223-6E69-409A-9D20-E69CF942722E}"/>
                </a:ext>
              </a:extLst>
            </p:cNvPr>
            <p:cNvSpPr/>
            <p:nvPr/>
          </p:nvSpPr>
          <p:spPr>
            <a:xfrm flipH="1">
              <a:off x="4726260" y="1340768"/>
              <a:ext cx="1343724" cy="2438235"/>
            </a:xfrm>
            <a:custGeom>
              <a:avLst/>
              <a:gdLst>
                <a:gd name="connsiteX0" fmla="*/ 0 w 4116819"/>
                <a:gd name="connsiteY0" fmla="*/ 0 h 1462709"/>
                <a:gd name="connsiteX1" fmla="*/ 3763823 w 4116819"/>
                <a:gd name="connsiteY1" fmla="*/ 0 h 1462709"/>
                <a:gd name="connsiteX2" fmla="*/ 4116819 w 4116819"/>
                <a:gd name="connsiteY2" fmla="*/ 731355 h 1462709"/>
                <a:gd name="connsiteX3" fmla="*/ 3763823 w 4116819"/>
                <a:gd name="connsiteY3" fmla="*/ 1462709 h 1462709"/>
                <a:gd name="connsiteX4" fmla="*/ 0 w 4116819"/>
                <a:gd name="connsiteY4" fmla="*/ 1462709 h 1462709"/>
                <a:gd name="connsiteX5" fmla="*/ 352996 w 4116819"/>
                <a:gd name="connsiteY5" fmla="*/ 731355 h 1462709"/>
                <a:gd name="connsiteX6" fmla="*/ 0 w 4116819"/>
                <a:gd name="connsiteY6" fmla="*/ 0 h 1462709"/>
                <a:gd name="connsiteX0" fmla="*/ 1343724 w 5460543"/>
                <a:gd name="connsiteY0" fmla="*/ 0 h 2438235"/>
                <a:gd name="connsiteX1" fmla="*/ 5107547 w 5460543"/>
                <a:gd name="connsiteY1" fmla="*/ 0 h 2438235"/>
                <a:gd name="connsiteX2" fmla="*/ 5460543 w 5460543"/>
                <a:gd name="connsiteY2" fmla="*/ 731355 h 2438235"/>
                <a:gd name="connsiteX3" fmla="*/ 5107547 w 5460543"/>
                <a:gd name="connsiteY3" fmla="*/ 1462709 h 2438235"/>
                <a:gd name="connsiteX4" fmla="*/ 1343724 w 5460543"/>
                <a:gd name="connsiteY4" fmla="*/ 1462709 h 2438235"/>
                <a:gd name="connsiteX5" fmla="*/ 0 w 5460543"/>
                <a:gd name="connsiteY5" fmla="*/ 2438235 h 2438235"/>
                <a:gd name="connsiteX6" fmla="*/ 1343724 w 5460543"/>
                <a:gd name="connsiteY6" fmla="*/ 0 h 2438235"/>
                <a:gd name="connsiteX0" fmla="*/ 1343724 w 5460543"/>
                <a:gd name="connsiteY0" fmla="*/ 0 h 2438235"/>
                <a:gd name="connsiteX1" fmla="*/ 5460543 w 5460543"/>
                <a:gd name="connsiteY1" fmla="*/ 731355 h 2438235"/>
                <a:gd name="connsiteX2" fmla="*/ 5107547 w 5460543"/>
                <a:gd name="connsiteY2" fmla="*/ 1462709 h 2438235"/>
                <a:gd name="connsiteX3" fmla="*/ 1343724 w 5460543"/>
                <a:gd name="connsiteY3" fmla="*/ 1462709 h 2438235"/>
                <a:gd name="connsiteX4" fmla="*/ 0 w 5460543"/>
                <a:gd name="connsiteY4" fmla="*/ 2438235 h 2438235"/>
                <a:gd name="connsiteX5" fmla="*/ 1343724 w 5460543"/>
                <a:gd name="connsiteY5" fmla="*/ 0 h 2438235"/>
                <a:gd name="connsiteX0" fmla="*/ 1343724 w 5107547"/>
                <a:gd name="connsiteY0" fmla="*/ 0 h 2438235"/>
                <a:gd name="connsiteX1" fmla="*/ 5107547 w 5107547"/>
                <a:gd name="connsiteY1" fmla="*/ 1462709 h 2438235"/>
                <a:gd name="connsiteX2" fmla="*/ 1343724 w 5107547"/>
                <a:gd name="connsiteY2" fmla="*/ 1462709 h 2438235"/>
                <a:gd name="connsiteX3" fmla="*/ 0 w 5107547"/>
                <a:gd name="connsiteY3" fmla="*/ 2438235 h 2438235"/>
                <a:gd name="connsiteX4" fmla="*/ 1343724 w 5107547"/>
                <a:gd name="connsiteY4" fmla="*/ 0 h 2438235"/>
                <a:gd name="connsiteX0" fmla="*/ 1343724 w 1343724"/>
                <a:gd name="connsiteY0" fmla="*/ 0 h 2438235"/>
                <a:gd name="connsiteX1" fmla="*/ 1343724 w 1343724"/>
                <a:gd name="connsiteY1" fmla="*/ 1462709 h 2438235"/>
                <a:gd name="connsiteX2" fmla="*/ 0 w 1343724"/>
                <a:gd name="connsiteY2" fmla="*/ 2438235 h 2438235"/>
                <a:gd name="connsiteX3" fmla="*/ 1343724 w 1343724"/>
                <a:gd name="connsiteY3" fmla="*/ 0 h 2438235"/>
              </a:gdLst>
              <a:ahLst/>
              <a:cxnLst>
                <a:cxn ang="0">
                  <a:pos x="connsiteX0" y="connsiteY0"/>
                </a:cxn>
                <a:cxn ang="0">
                  <a:pos x="connsiteX1" y="connsiteY1"/>
                </a:cxn>
                <a:cxn ang="0">
                  <a:pos x="connsiteX2" y="connsiteY2"/>
                </a:cxn>
                <a:cxn ang="0">
                  <a:pos x="connsiteX3" y="connsiteY3"/>
                </a:cxn>
              </a:cxnLst>
              <a:rect l="l" t="t" r="r" b="b"/>
              <a:pathLst>
                <a:path w="1343724" h="2438235">
                  <a:moveTo>
                    <a:pt x="1343724" y="0"/>
                  </a:moveTo>
                  <a:lnTo>
                    <a:pt x="1343724" y="1462709"/>
                  </a:lnTo>
                  <a:lnTo>
                    <a:pt x="0" y="2438235"/>
                  </a:lnTo>
                  <a:lnTo>
                    <a:pt x="1343724"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grpSp>
      <p:grpSp>
        <p:nvGrpSpPr>
          <p:cNvPr id="15" name="Group 14">
            <a:extLst>
              <a:ext uri="{FF2B5EF4-FFF2-40B4-BE49-F238E27FC236}">
                <a16:creationId xmlns:a16="http://schemas.microsoft.com/office/drawing/2014/main" id="{36024488-910E-4022-AB32-B5312D457AAC}"/>
              </a:ext>
            </a:extLst>
          </p:cNvPr>
          <p:cNvGrpSpPr/>
          <p:nvPr/>
        </p:nvGrpSpPr>
        <p:grpSpPr>
          <a:xfrm flipH="1" flipV="1">
            <a:off x="6137671" y="3894030"/>
            <a:ext cx="4919289" cy="2195983"/>
            <a:chOff x="609440" y="1340768"/>
            <a:chExt cx="5460544" cy="2438235"/>
          </a:xfrm>
          <a:solidFill>
            <a:schemeClr val="accent6"/>
          </a:solidFill>
        </p:grpSpPr>
        <p:sp>
          <p:nvSpPr>
            <p:cNvPr id="16" name="Arrow: Chevron 5">
              <a:extLst>
                <a:ext uri="{FF2B5EF4-FFF2-40B4-BE49-F238E27FC236}">
                  <a16:creationId xmlns:a16="http://schemas.microsoft.com/office/drawing/2014/main" id="{8FB82849-F9C1-43E8-A574-0FE18AF41B2D}"/>
                </a:ext>
              </a:extLst>
            </p:cNvPr>
            <p:cNvSpPr/>
            <p:nvPr/>
          </p:nvSpPr>
          <p:spPr>
            <a:xfrm flipH="1">
              <a:off x="609440" y="1340768"/>
              <a:ext cx="5460543" cy="2438235"/>
            </a:xfrm>
            <a:custGeom>
              <a:avLst/>
              <a:gdLst>
                <a:gd name="connsiteX0" fmla="*/ 0 w 4116819"/>
                <a:gd name="connsiteY0" fmla="*/ 0 h 1462709"/>
                <a:gd name="connsiteX1" fmla="*/ 3763823 w 4116819"/>
                <a:gd name="connsiteY1" fmla="*/ 0 h 1462709"/>
                <a:gd name="connsiteX2" fmla="*/ 4116819 w 4116819"/>
                <a:gd name="connsiteY2" fmla="*/ 731355 h 1462709"/>
                <a:gd name="connsiteX3" fmla="*/ 3763823 w 4116819"/>
                <a:gd name="connsiteY3" fmla="*/ 1462709 h 1462709"/>
                <a:gd name="connsiteX4" fmla="*/ 0 w 4116819"/>
                <a:gd name="connsiteY4" fmla="*/ 1462709 h 1462709"/>
                <a:gd name="connsiteX5" fmla="*/ 352996 w 4116819"/>
                <a:gd name="connsiteY5" fmla="*/ 731355 h 1462709"/>
                <a:gd name="connsiteX6" fmla="*/ 0 w 4116819"/>
                <a:gd name="connsiteY6" fmla="*/ 0 h 1462709"/>
                <a:gd name="connsiteX0" fmla="*/ 1343724 w 5460543"/>
                <a:gd name="connsiteY0" fmla="*/ 0 h 2438235"/>
                <a:gd name="connsiteX1" fmla="*/ 5107547 w 5460543"/>
                <a:gd name="connsiteY1" fmla="*/ 0 h 2438235"/>
                <a:gd name="connsiteX2" fmla="*/ 5460543 w 5460543"/>
                <a:gd name="connsiteY2" fmla="*/ 731355 h 2438235"/>
                <a:gd name="connsiteX3" fmla="*/ 5107547 w 5460543"/>
                <a:gd name="connsiteY3" fmla="*/ 1462709 h 2438235"/>
                <a:gd name="connsiteX4" fmla="*/ 1343724 w 5460543"/>
                <a:gd name="connsiteY4" fmla="*/ 1462709 h 2438235"/>
                <a:gd name="connsiteX5" fmla="*/ 0 w 5460543"/>
                <a:gd name="connsiteY5" fmla="*/ 2438235 h 2438235"/>
                <a:gd name="connsiteX6" fmla="*/ 1343724 w 5460543"/>
                <a:gd name="connsiteY6" fmla="*/ 0 h 2438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0543" h="2438235">
                  <a:moveTo>
                    <a:pt x="1343724" y="0"/>
                  </a:moveTo>
                  <a:lnTo>
                    <a:pt x="5107547" y="0"/>
                  </a:lnTo>
                  <a:lnTo>
                    <a:pt x="5460543" y="731355"/>
                  </a:lnTo>
                  <a:lnTo>
                    <a:pt x="5107547" y="1462709"/>
                  </a:lnTo>
                  <a:lnTo>
                    <a:pt x="1343724" y="1462709"/>
                  </a:lnTo>
                  <a:lnTo>
                    <a:pt x="0" y="2438235"/>
                  </a:lnTo>
                  <a:lnTo>
                    <a:pt x="1343724"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7" name="Arrow: Chevron 5">
              <a:extLst>
                <a:ext uri="{FF2B5EF4-FFF2-40B4-BE49-F238E27FC236}">
                  <a16:creationId xmlns:a16="http://schemas.microsoft.com/office/drawing/2014/main" id="{6418F76A-1E9F-4E7E-8D59-327F84D4647E}"/>
                </a:ext>
              </a:extLst>
            </p:cNvPr>
            <p:cNvSpPr/>
            <p:nvPr/>
          </p:nvSpPr>
          <p:spPr>
            <a:xfrm flipH="1">
              <a:off x="4726260" y="1340768"/>
              <a:ext cx="1343724" cy="2438235"/>
            </a:xfrm>
            <a:custGeom>
              <a:avLst/>
              <a:gdLst>
                <a:gd name="connsiteX0" fmla="*/ 0 w 4116819"/>
                <a:gd name="connsiteY0" fmla="*/ 0 h 1462709"/>
                <a:gd name="connsiteX1" fmla="*/ 3763823 w 4116819"/>
                <a:gd name="connsiteY1" fmla="*/ 0 h 1462709"/>
                <a:gd name="connsiteX2" fmla="*/ 4116819 w 4116819"/>
                <a:gd name="connsiteY2" fmla="*/ 731355 h 1462709"/>
                <a:gd name="connsiteX3" fmla="*/ 3763823 w 4116819"/>
                <a:gd name="connsiteY3" fmla="*/ 1462709 h 1462709"/>
                <a:gd name="connsiteX4" fmla="*/ 0 w 4116819"/>
                <a:gd name="connsiteY4" fmla="*/ 1462709 h 1462709"/>
                <a:gd name="connsiteX5" fmla="*/ 352996 w 4116819"/>
                <a:gd name="connsiteY5" fmla="*/ 731355 h 1462709"/>
                <a:gd name="connsiteX6" fmla="*/ 0 w 4116819"/>
                <a:gd name="connsiteY6" fmla="*/ 0 h 1462709"/>
                <a:gd name="connsiteX0" fmla="*/ 1343724 w 5460543"/>
                <a:gd name="connsiteY0" fmla="*/ 0 h 2438235"/>
                <a:gd name="connsiteX1" fmla="*/ 5107547 w 5460543"/>
                <a:gd name="connsiteY1" fmla="*/ 0 h 2438235"/>
                <a:gd name="connsiteX2" fmla="*/ 5460543 w 5460543"/>
                <a:gd name="connsiteY2" fmla="*/ 731355 h 2438235"/>
                <a:gd name="connsiteX3" fmla="*/ 5107547 w 5460543"/>
                <a:gd name="connsiteY3" fmla="*/ 1462709 h 2438235"/>
                <a:gd name="connsiteX4" fmla="*/ 1343724 w 5460543"/>
                <a:gd name="connsiteY4" fmla="*/ 1462709 h 2438235"/>
                <a:gd name="connsiteX5" fmla="*/ 0 w 5460543"/>
                <a:gd name="connsiteY5" fmla="*/ 2438235 h 2438235"/>
                <a:gd name="connsiteX6" fmla="*/ 1343724 w 5460543"/>
                <a:gd name="connsiteY6" fmla="*/ 0 h 2438235"/>
                <a:gd name="connsiteX0" fmla="*/ 1343724 w 5460543"/>
                <a:gd name="connsiteY0" fmla="*/ 0 h 2438235"/>
                <a:gd name="connsiteX1" fmla="*/ 5460543 w 5460543"/>
                <a:gd name="connsiteY1" fmla="*/ 731355 h 2438235"/>
                <a:gd name="connsiteX2" fmla="*/ 5107547 w 5460543"/>
                <a:gd name="connsiteY2" fmla="*/ 1462709 h 2438235"/>
                <a:gd name="connsiteX3" fmla="*/ 1343724 w 5460543"/>
                <a:gd name="connsiteY3" fmla="*/ 1462709 h 2438235"/>
                <a:gd name="connsiteX4" fmla="*/ 0 w 5460543"/>
                <a:gd name="connsiteY4" fmla="*/ 2438235 h 2438235"/>
                <a:gd name="connsiteX5" fmla="*/ 1343724 w 5460543"/>
                <a:gd name="connsiteY5" fmla="*/ 0 h 2438235"/>
                <a:gd name="connsiteX0" fmla="*/ 1343724 w 5107547"/>
                <a:gd name="connsiteY0" fmla="*/ 0 h 2438235"/>
                <a:gd name="connsiteX1" fmla="*/ 5107547 w 5107547"/>
                <a:gd name="connsiteY1" fmla="*/ 1462709 h 2438235"/>
                <a:gd name="connsiteX2" fmla="*/ 1343724 w 5107547"/>
                <a:gd name="connsiteY2" fmla="*/ 1462709 h 2438235"/>
                <a:gd name="connsiteX3" fmla="*/ 0 w 5107547"/>
                <a:gd name="connsiteY3" fmla="*/ 2438235 h 2438235"/>
                <a:gd name="connsiteX4" fmla="*/ 1343724 w 5107547"/>
                <a:gd name="connsiteY4" fmla="*/ 0 h 2438235"/>
                <a:gd name="connsiteX0" fmla="*/ 1343724 w 1343724"/>
                <a:gd name="connsiteY0" fmla="*/ 0 h 2438235"/>
                <a:gd name="connsiteX1" fmla="*/ 1343724 w 1343724"/>
                <a:gd name="connsiteY1" fmla="*/ 1462709 h 2438235"/>
                <a:gd name="connsiteX2" fmla="*/ 0 w 1343724"/>
                <a:gd name="connsiteY2" fmla="*/ 2438235 h 2438235"/>
                <a:gd name="connsiteX3" fmla="*/ 1343724 w 1343724"/>
                <a:gd name="connsiteY3" fmla="*/ 0 h 2438235"/>
              </a:gdLst>
              <a:ahLst/>
              <a:cxnLst>
                <a:cxn ang="0">
                  <a:pos x="connsiteX0" y="connsiteY0"/>
                </a:cxn>
                <a:cxn ang="0">
                  <a:pos x="connsiteX1" y="connsiteY1"/>
                </a:cxn>
                <a:cxn ang="0">
                  <a:pos x="connsiteX2" y="connsiteY2"/>
                </a:cxn>
                <a:cxn ang="0">
                  <a:pos x="connsiteX3" y="connsiteY3"/>
                </a:cxn>
              </a:cxnLst>
              <a:rect l="l" t="t" r="r" b="b"/>
              <a:pathLst>
                <a:path w="1343724" h="2438235">
                  <a:moveTo>
                    <a:pt x="1343724" y="0"/>
                  </a:moveTo>
                  <a:lnTo>
                    <a:pt x="1343724" y="1462709"/>
                  </a:lnTo>
                  <a:lnTo>
                    <a:pt x="0" y="2438235"/>
                  </a:lnTo>
                  <a:lnTo>
                    <a:pt x="1343724" y="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grpSp>
      <p:sp>
        <p:nvSpPr>
          <p:cNvPr id="23" name="TextBox 22">
            <a:extLst>
              <a:ext uri="{FF2B5EF4-FFF2-40B4-BE49-F238E27FC236}">
                <a16:creationId xmlns:a16="http://schemas.microsoft.com/office/drawing/2014/main" id="{80A45269-9C6D-4EF1-AA78-76C5A60B9330}"/>
              </a:ext>
            </a:extLst>
          </p:cNvPr>
          <p:cNvSpPr txBox="1"/>
          <p:nvPr/>
        </p:nvSpPr>
        <p:spPr>
          <a:xfrm>
            <a:off x="7595124" y="2013668"/>
            <a:ext cx="2468929" cy="430887"/>
          </a:xfrm>
          <a:prstGeom prst="rect">
            <a:avLst/>
          </a:prstGeom>
          <a:noFill/>
        </p:spPr>
        <p:txBody>
          <a:bodyPr wrap="square" lIns="0" tIns="0" rIns="0" bIns="0" rtlCol="0">
            <a:spAutoFit/>
          </a:bodyPr>
          <a:lstStyle/>
          <a:p>
            <a:pPr algn="ctr"/>
            <a:r>
              <a:rPr lang="en-IN" sz="2800" b="1" dirty="0">
                <a:solidFill>
                  <a:schemeClr val="bg1"/>
                </a:solidFill>
                <a:latin typeface="Tahoma" pitchFamily="34" charset="0"/>
                <a:ea typeface="Tahoma" pitchFamily="34" charset="0"/>
                <a:cs typeface="Tahoma" pitchFamily="34" charset="0"/>
              </a:rPr>
              <a:t>New Law</a:t>
            </a:r>
          </a:p>
        </p:txBody>
      </p:sp>
      <p:sp>
        <p:nvSpPr>
          <p:cNvPr id="35" name="TextBox 34">
            <a:extLst>
              <a:ext uri="{FF2B5EF4-FFF2-40B4-BE49-F238E27FC236}">
                <a16:creationId xmlns:a16="http://schemas.microsoft.com/office/drawing/2014/main" id="{B2AE1B35-E803-4CC4-8373-ED0506DC4E2F}"/>
              </a:ext>
            </a:extLst>
          </p:cNvPr>
          <p:cNvSpPr txBox="1"/>
          <p:nvPr/>
        </p:nvSpPr>
        <p:spPr>
          <a:xfrm>
            <a:off x="1358770" y="1936725"/>
            <a:ext cx="639919" cy="584775"/>
          </a:xfrm>
          <a:prstGeom prst="rect">
            <a:avLst/>
          </a:prstGeom>
          <a:noFill/>
        </p:spPr>
        <p:txBody>
          <a:bodyPr wrap="none" rtlCol="0">
            <a:spAutoFit/>
          </a:bodyPr>
          <a:lstStyle/>
          <a:p>
            <a:r>
              <a:rPr lang="en-IN"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01</a:t>
            </a:r>
          </a:p>
        </p:txBody>
      </p:sp>
      <p:sp>
        <p:nvSpPr>
          <p:cNvPr id="36" name="TextBox 35">
            <a:extLst>
              <a:ext uri="{FF2B5EF4-FFF2-40B4-BE49-F238E27FC236}">
                <a16:creationId xmlns:a16="http://schemas.microsoft.com/office/drawing/2014/main" id="{8D1C4571-E19E-45FB-8D36-2E75FD79FD9B}"/>
              </a:ext>
            </a:extLst>
          </p:cNvPr>
          <p:cNvSpPr txBox="1"/>
          <p:nvPr/>
        </p:nvSpPr>
        <p:spPr>
          <a:xfrm>
            <a:off x="10175533" y="1936725"/>
            <a:ext cx="639919" cy="584775"/>
          </a:xfrm>
          <a:prstGeom prst="rect">
            <a:avLst/>
          </a:prstGeom>
          <a:noFill/>
        </p:spPr>
        <p:txBody>
          <a:bodyPr wrap="none" rtlCol="0">
            <a:spAutoFit/>
          </a:bodyPr>
          <a:lstStyle/>
          <a:p>
            <a:r>
              <a:rPr lang="en-IN"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02</a:t>
            </a:r>
          </a:p>
        </p:txBody>
      </p:sp>
      <p:sp>
        <p:nvSpPr>
          <p:cNvPr id="37" name="TextBox 36">
            <a:extLst>
              <a:ext uri="{FF2B5EF4-FFF2-40B4-BE49-F238E27FC236}">
                <a16:creationId xmlns:a16="http://schemas.microsoft.com/office/drawing/2014/main" id="{230DAAE6-E681-43A5-A9DD-7AFEDFD44EAF}"/>
              </a:ext>
            </a:extLst>
          </p:cNvPr>
          <p:cNvSpPr txBox="1"/>
          <p:nvPr/>
        </p:nvSpPr>
        <p:spPr>
          <a:xfrm>
            <a:off x="1358770" y="5132412"/>
            <a:ext cx="639919" cy="584775"/>
          </a:xfrm>
          <a:prstGeom prst="rect">
            <a:avLst/>
          </a:prstGeom>
          <a:noFill/>
        </p:spPr>
        <p:txBody>
          <a:bodyPr wrap="none" rtlCol="0">
            <a:spAutoFit/>
          </a:bodyPr>
          <a:lstStyle/>
          <a:p>
            <a:r>
              <a:rPr lang="en-IN"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p>
        </p:txBody>
      </p:sp>
      <p:sp>
        <p:nvSpPr>
          <p:cNvPr id="38" name="TextBox 37">
            <a:extLst>
              <a:ext uri="{FF2B5EF4-FFF2-40B4-BE49-F238E27FC236}">
                <a16:creationId xmlns:a16="http://schemas.microsoft.com/office/drawing/2014/main" id="{277114F0-B42B-4B4D-B350-FE37C8DDF5B1}"/>
              </a:ext>
            </a:extLst>
          </p:cNvPr>
          <p:cNvSpPr txBox="1"/>
          <p:nvPr/>
        </p:nvSpPr>
        <p:spPr>
          <a:xfrm>
            <a:off x="10175533" y="5132412"/>
            <a:ext cx="639919" cy="584775"/>
          </a:xfrm>
          <a:prstGeom prst="rect">
            <a:avLst/>
          </a:prstGeom>
          <a:noFill/>
        </p:spPr>
        <p:txBody>
          <a:bodyPr wrap="none" rtlCol="0">
            <a:spAutoFit/>
          </a:bodyPr>
          <a:lstStyle/>
          <a:p>
            <a:r>
              <a:rPr lang="en-IN"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04</a:t>
            </a:r>
          </a:p>
        </p:txBody>
      </p:sp>
      <p:sp>
        <p:nvSpPr>
          <p:cNvPr id="39" name="Oval 38">
            <a:extLst>
              <a:ext uri="{FF2B5EF4-FFF2-40B4-BE49-F238E27FC236}">
                <a16:creationId xmlns:a16="http://schemas.microsoft.com/office/drawing/2014/main" id="{E7A68E85-EBD3-4636-B6A1-25F15B71D529}"/>
              </a:ext>
            </a:extLst>
          </p:cNvPr>
          <p:cNvSpPr/>
          <p:nvPr/>
        </p:nvSpPr>
        <p:spPr>
          <a:xfrm>
            <a:off x="5122705" y="2879808"/>
            <a:ext cx="1946591" cy="1946084"/>
          </a:xfrm>
          <a:prstGeom prst="ellipse">
            <a:avLst/>
          </a:prstGeom>
          <a:ln>
            <a:noFill/>
          </a:ln>
          <a:effectLst>
            <a:outerShdw blurRad="304800" dist="177800" dir="5400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dirty="0"/>
          </a:p>
        </p:txBody>
      </p:sp>
      <p:sp>
        <p:nvSpPr>
          <p:cNvPr id="40" name="Oval 39">
            <a:extLst>
              <a:ext uri="{FF2B5EF4-FFF2-40B4-BE49-F238E27FC236}">
                <a16:creationId xmlns:a16="http://schemas.microsoft.com/office/drawing/2014/main" id="{EE896EDF-CE8F-4188-809A-BAE80EB3FDA1}"/>
              </a:ext>
            </a:extLst>
          </p:cNvPr>
          <p:cNvSpPr/>
          <p:nvPr/>
        </p:nvSpPr>
        <p:spPr>
          <a:xfrm>
            <a:off x="5349766" y="3090041"/>
            <a:ext cx="1481958" cy="1502980"/>
          </a:xfrm>
          <a:prstGeom prst="ellipse">
            <a:avLst/>
          </a:prstGeom>
          <a:solidFill>
            <a:srgbClr val="FFFF00"/>
          </a:solidFill>
          <a:ln>
            <a:noFill/>
          </a:ln>
          <a:effectLst>
            <a:outerShdw blurRad="76200" dist="50800" dir="2700000" algn="tl"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50000"/>
              </a:lnSpc>
            </a:pPr>
            <a:r>
              <a:rPr lang="en-IN" dirty="0">
                <a:ln w="18415" cmpd="sng">
                  <a:solidFill>
                    <a:sysClr val="windowText" lastClr="000000"/>
                  </a:solidFill>
                  <a:prstDash val="solid"/>
                </a:ln>
                <a:solidFill>
                  <a:schemeClr val="tx1"/>
                </a:solidFill>
                <a:latin typeface="Times New Roman" pitchFamily="18" charset="0"/>
                <a:ea typeface="Open Sans" panose="020B0606030504020204" pitchFamily="34" charset="0"/>
                <a:cs typeface="Times New Roman" pitchFamily="18" charset="0"/>
              </a:rPr>
              <a:t>LEGAL REVIEW</a:t>
            </a:r>
          </a:p>
        </p:txBody>
      </p:sp>
      <p:sp>
        <p:nvSpPr>
          <p:cNvPr id="41" name="TextBox 40">
            <a:extLst>
              <a:ext uri="{FF2B5EF4-FFF2-40B4-BE49-F238E27FC236}">
                <a16:creationId xmlns:a16="http://schemas.microsoft.com/office/drawing/2014/main" id="{80A45269-9C6D-4EF1-AA78-76C5A60B9330}"/>
              </a:ext>
            </a:extLst>
          </p:cNvPr>
          <p:cNvSpPr txBox="1"/>
          <p:nvPr/>
        </p:nvSpPr>
        <p:spPr>
          <a:xfrm>
            <a:off x="2136121" y="1995081"/>
            <a:ext cx="2468929" cy="430887"/>
          </a:xfrm>
          <a:prstGeom prst="rect">
            <a:avLst/>
          </a:prstGeom>
          <a:noFill/>
        </p:spPr>
        <p:txBody>
          <a:bodyPr wrap="square" lIns="0" tIns="0" rIns="0" bIns="0" rtlCol="0">
            <a:spAutoFit/>
          </a:bodyPr>
          <a:lstStyle/>
          <a:p>
            <a:pPr algn="ctr"/>
            <a:r>
              <a:rPr lang="en-IN" sz="2800" b="1" dirty="0">
                <a:solidFill>
                  <a:schemeClr val="bg1"/>
                </a:solidFill>
                <a:latin typeface="Tahoma" pitchFamily="34" charset="0"/>
                <a:ea typeface="Tahoma" pitchFamily="34" charset="0"/>
                <a:cs typeface="Tahoma" pitchFamily="34" charset="0"/>
              </a:rPr>
              <a:t>Amendment</a:t>
            </a:r>
          </a:p>
        </p:txBody>
      </p:sp>
      <p:sp>
        <p:nvSpPr>
          <p:cNvPr id="42" name="TextBox 41">
            <a:extLst>
              <a:ext uri="{FF2B5EF4-FFF2-40B4-BE49-F238E27FC236}">
                <a16:creationId xmlns:a16="http://schemas.microsoft.com/office/drawing/2014/main" id="{80A45269-9C6D-4EF1-AA78-76C5A60B9330}"/>
              </a:ext>
            </a:extLst>
          </p:cNvPr>
          <p:cNvSpPr txBox="1"/>
          <p:nvPr/>
        </p:nvSpPr>
        <p:spPr>
          <a:xfrm>
            <a:off x="7706603" y="5192031"/>
            <a:ext cx="2468929" cy="430887"/>
          </a:xfrm>
          <a:prstGeom prst="rect">
            <a:avLst/>
          </a:prstGeom>
          <a:noFill/>
        </p:spPr>
        <p:txBody>
          <a:bodyPr wrap="square" lIns="0" tIns="0" rIns="0" bIns="0" rtlCol="0">
            <a:spAutoFit/>
          </a:bodyPr>
          <a:lstStyle/>
          <a:p>
            <a:pPr algn="ctr"/>
            <a:r>
              <a:rPr lang="en-IN" sz="2800" b="1" dirty="0">
                <a:solidFill>
                  <a:schemeClr val="bg1"/>
                </a:solidFill>
                <a:latin typeface="Tahoma" pitchFamily="34" charset="0"/>
                <a:ea typeface="Tahoma" pitchFamily="34" charset="0"/>
                <a:cs typeface="Tahoma" pitchFamily="34" charset="0"/>
              </a:rPr>
              <a:t>Concentrate</a:t>
            </a:r>
          </a:p>
        </p:txBody>
      </p:sp>
      <p:sp>
        <p:nvSpPr>
          <p:cNvPr id="43" name="TextBox 42">
            <a:extLst>
              <a:ext uri="{FF2B5EF4-FFF2-40B4-BE49-F238E27FC236}">
                <a16:creationId xmlns:a16="http://schemas.microsoft.com/office/drawing/2014/main" id="{80A45269-9C6D-4EF1-AA78-76C5A60B9330}"/>
              </a:ext>
            </a:extLst>
          </p:cNvPr>
          <p:cNvSpPr txBox="1"/>
          <p:nvPr/>
        </p:nvSpPr>
        <p:spPr>
          <a:xfrm>
            <a:off x="1998689" y="5170931"/>
            <a:ext cx="2468929" cy="430887"/>
          </a:xfrm>
          <a:prstGeom prst="rect">
            <a:avLst/>
          </a:prstGeom>
          <a:noFill/>
        </p:spPr>
        <p:txBody>
          <a:bodyPr wrap="square" lIns="0" tIns="0" rIns="0" bIns="0" rtlCol="0">
            <a:spAutoFit/>
          </a:bodyPr>
          <a:lstStyle/>
          <a:p>
            <a:pPr algn="ctr"/>
            <a:r>
              <a:rPr lang="en-IN" sz="2800" b="1" dirty="0">
                <a:solidFill>
                  <a:schemeClr val="bg1"/>
                </a:solidFill>
                <a:latin typeface="Tahoma" pitchFamily="34" charset="0"/>
                <a:ea typeface="Tahoma" pitchFamily="34" charset="0"/>
                <a:cs typeface="Tahoma" pitchFamily="34" charset="0"/>
              </a:rPr>
              <a:t>Deleted</a:t>
            </a:r>
          </a:p>
        </p:txBody>
      </p:sp>
      <p:grpSp>
        <p:nvGrpSpPr>
          <p:cNvPr id="28" name="Group 27"/>
          <p:cNvGrpSpPr/>
          <p:nvPr/>
        </p:nvGrpSpPr>
        <p:grpSpPr>
          <a:xfrm>
            <a:off x="11539009" y="6363999"/>
            <a:ext cx="751367" cy="494001"/>
            <a:chOff x="11385177" y="6245025"/>
            <a:chExt cx="751367" cy="494001"/>
          </a:xfrm>
        </p:grpSpPr>
        <p:sp>
          <p:nvSpPr>
            <p:cNvPr id="29" name="Oval 28">
              <a:extLst>
                <a:ext uri="{FF2B5EF4-FFF2-40B4-BE49-F238E27FC236}">
                  <a16:creationId xmlns:a16="http://schemas.microsoft.com/office/drawing/2014/main" id="{858A2F90-A085-1968-279B-6996ABCE01C5}"/>
                </a:ext>
              </a:extLst>
            </p:cNvPr>
            <p:cNvSpPr/>
            <p:nvPr/>
          </p:nvSpPr>
          <p:spPr>
            <a:xfrm>
              <a:off x="11527656" y="6245025"/>
              <a:ext cx="466410" cy="456161"/>
            </a:xfrm>
            <a:prstGeom prst="ellipse">
              <a:avLst/>
            </a:prstGeom>
            <a:solidFill>
              <a:srgbClr val="FFFF00"/>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onstantia"/>
                <a:ea typeface="+mn-ea"/>
                <a:cs typeface="+mn-cs"/>
              </a:endParaRPr>
            </a:p>
          </p:txBody>
        </p:sp>
        <p:sp>
          <p:nvSpPr>
            <p:cNvPr id="30" name="Slide Number Placeholder 3">
              <a:extLst>
                <a:ext uri="{FF2B5EF4-FFF2-40B4-BE49-F238E27FC236}">
                  <a16:creationId xmlns:a16="http://schemas.microsoft.com/office/drawing/2014/main" id="{10C65A26-CCDE-DDDD-D4CA-1FF932A68FB6}"/>
                </a:ext>
              </a:extLst>
            </p:cNvPr>
            <p:cNvSpPr txBox="1">
              <a:spLocks/>
            </p:cNvSpPr>
            <p:nvPr/>
          </p:nvSpPr>
          <p:spPr>
            <a:xfrm>
              <a:off x="11385177" y="6245025"/>
              <a:ext cx="751367" cy="494001"/>
            </a:xfrm>
            <a:prstGeom prst="ellipse">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1D3A893C-51DA-46F0-B0E8-4211C10897FA}" type="slidenum">
                <a:rPr kumimoji="0" lang="en-US" sz="1400" b="1" i="0" u="none" strike="noStrike" kern="1200" cap="none" spc="0" normalizeH="0" baseline="0" noProof="0">
                  <a:ln>
                    <a:noFill/>
                  </a:ln>
                  <a:solidFill>
                    <a:sysClr val="windowText" lastClr="000000"/>
                  </a:solidFill>
                  <a:effectLst/>
                  <a:uLnTx/>
                  <a:uFillTx/>
                  <a:latin typeface="Tahoma" pitchFamily="34" charset="0"/>
                  <a:ea typeface="Tahoma" pitchFamily="34" charset="0"/>
                  <a:cs typeface="Tahoma" pitchFamily="34" charset="0"/>
                </a:rPr>
                <a:pPr marL="0" marR="0" lvl="0" indent="0" algn="ctr" defTabSz="685800" rtl="0" eaLnBrk="1" fontAlgn="auto" latinLnBrk="0" hangingPunct="1">
                  <a:lnSpc>
                    <a:spcPct val="100000"/>
                  </a:lnSpc>
                  <a:spcBef>
                    <a:spcPts val="0"/>
                  </a:spcBef>
                  <a:spcAft>
                    <a:spcPts val="0"/>
                  </a:spcAft>
                  <a:buClrTx/>
                  <a:buSzTx/>
                  <a:buFontTx/>
                  <a:buNone/>
                  <a:tabLst/>
                  <a:defRPr/>
                </a:pPr>
                <a:t>9</a:t>
              </a:fld>
              <a:endParaRPr kumimoji="0" lang="en-US" sz="1400" b="1" i="0" u="none" strike="noStrike" kern="1200" cap="none" spc="0" normalizeH="0" baseline="0" noProof="0" dirty="0">
                <a:ln>
                  <a:noFill/>
                </a:ln>
                <a:solidFill>
                  <a:sysClr val="windowText" lastClr="000000"/>
                </a:solidFill>
                <a:effectLst/>
                <a:uLnTx/>
                <a:uFillTx/>
                <a:latin typeface="Tahoma" pitchFamily="34" charset="0"/>
                <a:ea typeface="Tahoma" pitchFamily="34" charset="0"/>
                <a:cs typeface="Tahoma" pitchFamily="34" charset="0"/>
              </a:endParaRPr>
            </a:p>
          </p:txBody>
        </p:sp>
      </p:grpSp>
    </p:spTree>
    <p:extLst>
      <p:ext uri="{BB962C8B-B14F-4D97-AF65-F5344CB8AC3E}">
        <p14:creationId xmlns:p14="http://schemas.microsoft.com/office/powerpoint/2010/main" val="4038245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849</TotalTime>
  <Words>811</Words>
  <Application>Microsoft Office PowerPoint</Application>
  <PresentationFormat>Widescreen</PresentationFormat>
  <Paragraphs>186</Paragraphs>
  <Slides>16</Slides>
  <Notes>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16</vt:i4>
      </vt:variant>
    </vt:vector>
  </HeadingPairs>
  <TitlesOfParts>
    <vt:vector size="28" baseType="lpstr">
      <vt:lpstr>Akzidenz Grotesk BE Super</vt:lpstr>
      <vt:lpstr>Aptos</vt:lpstr>
      <vt:lpstr>Aptos Display</vt:lpstr>
      <vt:lpstr>Arial</vt:lpstr>
      <vt:lpstr>Calibri</vt:lpstr>
      <vt:lpstr>Constantia</vt:lpstr>
      <vt:lpstr>Elephant</vt:lpstr>
      <vt:lpstr>Open Sans</vt:lpstr>
      <vt:lpstr>Tahoma</vt:lpstr>
      <vt:lpstr>Times New Roman</vt:lpstr>
      <vt:lpstr>Wingdings</vt:lpstr>
      <vt:lpstr>Office Theme</vt:lpstr>
      <vt:lpstr>PowerPoint Presentation</vt:lpstr>
      <vt:lpstr>PowerPoint Presentation</vt:lpstr>
      <vt:lpstr>United Nations Convention Against Corruption</vt:lpstr>
      <vt:lpstr>Corruption Related Domestic Law in Myanmar</vt:lpstr>
      <vt:lpstr>UNCAC member (1st Cycle and 2nd Cycle)</vt:lpstr>
      <vt:lpstr>Characteristic of Effective Anti-Corruption Laws and Legal System </vt:lpstr>
      <vt:lpstr>Generate Independent and Effectiveness of Judicial System  </vt:lpstr>
      <vt:lpstr>Anti-Corruption Law</vt:lpstr>
      <vt:lpstr>Legal Review</vt:lpstr>
      <vt:lpstr>Judicial System</vt:lpstr>
      <vt:lpstr>Taking Actions</vt:lpstr>
      <vt:lpstr>Taking Actions</vt:lpstr>
      <vt:lpstr>Recommendations;</vt:lpstr>
      <vt:lpstr>Recommendations;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Information</dc:creator>
  <cp:lastModifiedBy>Commissioner</cp:lastModifiedBy>
  <cp:revision>60</cp:revision>
  <cp:lastPrinted>2024-10-14T07:42:35Z</cp:lastPrinted>
  <dcterms:created xsi:type="dcterms:W3CDTF">2024-10-02T06:32:44Z</dcterms:created>
  <dcterms:modified xsi:type="dcterms:W3CDTF">2024-10-15T08:44:26Z</dcterms:modified>
</cp:coreProperties>
</file>