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5" r:id="rId1"/>
  </p:sldMasterIdLst>
  <p:notesMasterIdLst>
    <p:notesMasterId r:id="rId9"/>
  </p:notesMasterIdLst>
  <p:handoutMasterIdLst>
    <p:handoutMasterId r:id="rId10"/>
  </p:handoutMasterIdLst>
  <p:sldIdLst>
    <p:sldId id="2408" r:id="rId2"/>
    <p:sldId id="494" r:id="rId3"/>
    <p:sldId id="2372" r:id="rId4"/>
    <p:sldId id="2420" r:id="rId5"/>
    <p:sldId id="259" r:id="rId6"/>
    <p:sldId id="2368" r:id="rId7"/>
    <p:sldId id="2421" r:id="rId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8B5E00-E3B3-48AA-BE7D-A8D3B1512349}">
          <p14:sldIdLst>
            <p14:sldId id="2408"/>
            <p14:sldId id="494"/>
            <p14:sldId id="2372"/>
            <p14:sldId id="2420"/>
            <p14:sldId id="259"/>
            <p14:sldId id="2368"/>
            <p14:sldId id="24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CAC" initials="ICAC" lastIdx="3" clrIdx="0">
    <p:extLst>
      <p:ext uri="{19B8F6BF-5375-455C-9EA6-DF929625EA0E}">
        <p15:presenceInfo xmlns:p15="http://schemas.microsoft.com/office/powerpoint/2012/main" userId="ICAC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7DB1"/>
    <a:srgbClr val="413D3D"/>
    <a:srgbClr val="4F4B4B"/>
    <a:srgbClr val="FFA015"/>
    <a:srgbClr val="159524"/>
    <a:srgbClr val="83D19F"/>
    <a:srgbClr val="BE1422"/>
    <a:srgbClr val="8F8283"/>
    <a:srgbClr val="C21E1E"/>
    <a:srgbClr val="647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2" autoAdjust="0"/>
    <p:restoredTop sz="96327" autoAdjust="0"/>
  </p:normalViewPr>
  <p:slideViewPr>
    <p:cSldViewPr snapToGrid="0">
      <p:cViewPr varScale="1">
        <p:scale>
          <a:sx n="59" d="100"/>
          <a:sy n="59" d="100"/>
        </p:scale>
        <p:origin x="102" y="9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7"/>
            <a:ext cx="2946400" cy="498475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9" y="7"/>
            <a:ext cx="2946400" cy="498475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r">
              <a:defRPr sz="1200"/>
            </a:lvl1pPr>
          </a:lstStyle>
          <a:p>
            <a:fld id="{59C125E9-7D47-478E-A8E9-EC046FBA50C1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9429755"/>
            <a:ext cx="2946400" cy="498475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9" y="9429755"/>
            <a:ext cx="2946400" cy="498475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r">
              <a:defRPr sz="1200"/>
            </a:lvl1pPr>
          </a:lstStyle>
          <a:p>
            <a:fld id="{D10AB177-177F-43AA-B0CF-6C6AEA793B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31418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4T18:59:44.6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4 24575,'0'17'0,"7"48"0,-8-41 0,6 38 0,-7-50 0,0-1 0,4 1 0,0-1 0,2 0 0,2-1 0,-1-4 0,1-2 0,1-2 0,1 2 0,3 1 0,3 3 0,0 2 0,0 0 0,-2 0 0,-4-1 0,-3-4 0,-3-5 0,-2-4 0,-2-6 0,-2-5 0,-2-5 0,-1-3 0,-1-1 0,-2 2 0,2 2 0,2 0 0,-1 3 0,3 3 0,0 3 0,1 1 0,2-1 0,-1-2 0,-1-1 0,-2 3 0,1 0 0,-2 2 0,1 2 0,2 2 0,-2 2 0,1 0 0,-1-1 0,-1-1 0,0 1 0,2 2 0,-1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4T19:00:16.7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24575,'2'5'0,"0"1"0,-1-1 0,0 0 0,0-2 0,0 0 0,-1-1 0,0-1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4T19:00:43.675"/>
    </inkml:context>
    <inkml:brush xml:id="br0">
      <inkml:brushProperty name="width" value="0.025" units="cm"/>
      <inkml:brushProperty name="height" value="0.025" units="cm"/>
      <inkml:brushProperty name="color" value="#3D3D3D"/>
    </inkml:brush>
  </inkml:definitions>
  <inkml:trace contextRef="#ctx0" brushRef="#br0">19 27 24575,'0'6'0,"0"1"0,0 0 0,0-1 0,0 0 0,0 0 0,0-1 0,0-2 0,0 0 0,0 0 0,1 0 0,-1 1 0,1 0 0,-1 0 0,0-1 0,0 1 0,-1 1 0,1 0 0,-2 0 0,1 0 0,1-1 0,-1 2 0,1 1 0,0 0 0,0 0 0,-1-1 0,0-1 0,0-1 0,0-1 0,-1 0 0,2 0 0,-2 1 0,2 1 0,-1-2 0,1 1 0,-1 0 0,-1-1 0,0 2 0,1-1 0,1 0 0,0 0 0,0 0 0,0 0 0,1 2 0,1 2 0,1-1 0,0 0 0,-1-4 0,0 0 0,-1 0 0,1 0 0,0 0 0,0 0 0,1 1 0,-1-1 0,1 1 0,-1 0 0,1-1 0,0 1 0,-2-1 0,1 0 0,0 0 0,-1-1 0,1 0 0,0 1 0,-1-1 0,0 0 0,1 1 0,0 0 0,0 0 0,1 1 0,0 0 0,1 1 0,-1-1 0,0 1 0,0-1 0,0-1 0,0 0 0,0-1 0,0 0 0,0 0 0,1 0 0,-1 0 0,1 1 0,-1-1 0,1 2 0,1-1 0,0 0 0,0 0 0,-1-1 0,-1 0 0,-1 0 0,1-1 0,-1 1 0,0-1 0,1 1 0,-1 0 0,1-1 0,0 1 0,0-1 0,1 1 0,-1 0 0,2 0 0,0-1 0,0 1 0,-1-2 0,-1 0 0,0 0 0,-1 0 0,0-1 0,1 0 0,-1-1 0,0 0 0,0-1 0,1 0 0,0-2 0,1 0 0,1-1 0,-1 0 0,0 0 0,-1 2 0,-1 1 0,-1 1 0,0 0 0,-2-1 0,0 0 0,-1-1 0,0 0 0,-1 1 0,1-1 0,0 1 0,0 0 0,0-1 0,0 0 0,0 0 0,0 0 0,0 1 0,0 0 0,0-1 0,0 0 0,-1-1 0,1 2 0,-1-1 0,2 1 0,-1 1 0,0-1 0,1 1 0,-1-1 0,1 1 0,0-1 0,1 0 0,0 0 0,-1 0 0,1 0 0,-1 0 0,0-2 0,0-1 0,0 0 0,0 0 0,1 0 0,0 1 0,-1 0 0,1 1 0,-1-1 0,-1 1 0,1 0 0,-1 1 0,1-1 0,0 0 0,0-1 0,0-1 0,-1 0 0,1 0 0,-1 1 0,1-1 0,-1-1 0,0 1 0,0-1 0,0 0 0,1 0 0,0 1 0,0 0 0,-1 0 0,0 0 0,0 1 0,1-1 0,-1 1 0,1 0 0,0-1 0,-1 2 0,-1-1 0,0 1 0,1-1 0,-1 0 0,1 0 0,-1 0 0,1 2 0,-1 0 0,0 0 0,0 2 0,1-1 0,-1 1 0,1 1 0,0-2 0,1 1 0,-2-1 0,1 0 0,-1 1 0,-1-2 0,1 0 0,0 1 0,0-1 0,0 2 0,1-1 0,0 2 0,0 0 0,-1 0 0,-1 3 0,1 0 0,-1 1 0,2 0 0,1-2 0,0 0 0,0-1 0,0 1 0,-1-1 0,1 1 0,0-1 0,0 1 0,-1-1 0,0 0 0,0 0 0,-1-1 0,0 0 0,0 0 0,1 0 0,0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4T19:15:04.6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 22 24575,'0'7'0,"0"0"0,2-1 0,1 2 0,2 0 0,1 0 0,0-1 0,0-3 0,-1-1 0,-1-1 0,-1-3 0,0-2 0,-2-3 0,2-3 0,-2-1 0,-1 0 0,-2 0 0,-2 2 0,0 4 0,0 1 0,1 4 0,-1 1 0,1 1 0,-2 3 0,1 0 0,2 1 0,0 0 0,2 0 0,0 1 0,0-2 0,1 0 0,0-3 0,1-1 0,1-2 0,-1 0 0,-1-3 0,1-2 0,0-3 0,0 0 0,-1 0 0,0 0 0,-2 2 0,-1 2 0,0 0 0,-1 2 0,1 1 0,-1 0 0,1 1 0,-1 0 0,0 1 0,-1 0 0,1 3 0,0 1 0,1 2 0,1 2 0,1 0 0,0 1 0,1-1 0,0-2 0,2-2 0,0-2 0,1-1 0,0-2 0,0-1 0,2-1 0,-1-1 0,-2-1 0,1-1 0,-2 0 0,-1-1 0,0-2 0,-1 1 0,-1-1 0,-1 1 0,-2 0 0,0 1 0,1 1 0,0 2 0,1 2 0,0 0 0,0 1 0,0 1 0,0 1 0,0 3 0,0 2 0,1 2 0,0 1 0,0 0 0,1 0 0,1-1 0,1-2 0,0-3 0,0-2 0,0-1 0,0-1 0,1-1 0,0-1 0,1-1 0,0-3 0,0 0 0,-1 0 0,-2-1 0,-1-1 0,0 0 0,0 0 0,-1 1 0,0 0 0,-2 0 0,0 1 0,-1 1 0,1 1 0,1 2 0,1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4T19:15:18.9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 0 24575,'-2'0'0,"-1"0"0,1 2 0,-1 0 0,1 0 0,-1 0 0,1 0 0,-1 1 0,-1 1 0,-1 2 0,-1 0 0,-1 0 0,2 0 0,1 0 0,1-1 0,1 0 0,0-1 0,0 0 0,1 0 0,0 0 0,-1 1 0,1 1 0,0-1 0,0 1 0,0-2 0,-1 0 0,1 0 0,0-1 0,0 1 0,2 0 0,-1 0 0,1 1 0,1-1 0,1-1 0,0 1 0,0 0 0,0 0 0,0 0 0,1-1 0,0 1 0,-1-1 0,0 0 0,-1 0 0,0-2 0,1 1 0,0-1 0,0 1 0,0 0 0,0 0 0,0 0 0,0 0 0,0 0 0,-1 0 0,1-2 0,0 1 0,0-1 0,1 0 0,-1 0 0,2 0 0,-1 0 0,0 0 0,0 0 0,0 0 0,0-1 0,-1-2 0,0-1 0,0-1 0,0-1 0,0 1 0,-1-1 0,0 0 0,-2 0 0,1 1 0,0-1 0,-1 0 0,1 1 0,0 0 0,0 2 0,-1 0 0,0-1 0,1 0 0,0-1 0,0 0 0,1-1 0,-1-1 0,-1 1 0,0 1 0,0 1 0,0 0 0,0 2 0,0-1 0,0 1 0,0-2 0,-1 1 0,-1 0 0,-1-1 0,1 1 0,-1-1 0,1 0 0,1 1 0,-1 0 0,1 0 0,0 1 0,0 0 0,0 1 0,-1 0 0,1 0 0,-1 0 0,1 0 0,-1 0 0,-1 0 0,0 0 0,0 0 0,1 1 0,-1 0 0,1 0 0,0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2945659" cy="498135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8135"/>
          </a:xfrm>
          <a:prstGeom prst="rect">
            <a:avLst/>
          </a:prstGeom>
        </p:spPr>
        <p:txBody>
          <a:bodyPr vert="horz" lIns="91423" tIns="45710" rIns="91423" bIns="45710" rtlCol="0"/>
          <a:lstStyle>
            <a:lvl1pPr algn="r">
              <a:defRPr sz="1200"/>
            </a:lvl1pPr>
          </a:lstStyle>
          <a:p>
            <a:fld id="{1A28E89C-B98F-422C-B028-6E9C1E6EC57B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0" rIns="91423" bIns="4571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66"/>
            <a:ext cx="5438140" cy="3909239"/>
          </a:xfrm>
          <a:prstGeom prst="rect">
            <a:avLst/>
          </a:prstGeom>
        </p:spPr>
        <p:txBody>
          <a:bodyPr vert="horz" lIns="91423" tIns="45710" rIns="91423" bIns="4571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6" y="9430098"/>
            <a:ext cx="2945659" cy="498134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6" y="9430098"/>
            <a:ext cx="2945659" cy="498134"/>
          </a:xfrm>
          <a:prstGeom prst="rect">
            <a:avLst/>
          </a:prstGeom>
        </p:spPr>
        <p:txBody>
          <a:bodyPr vert="horz" lIns="91423" tIns="45710" rIns="91423" bIns="45710" rtlCol="0" anchor="b"/>
          <a:lstStyle>
            <a:lvl1pPr algn="r">
              <a:defRPr sz="1200"/>
            </a:lvl1pPr>
          </a:lstStyle>
          <a:p>
            <a:fld id="{E1FD509D-25FC-457C-B159-E011F8815E3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00300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投影片影像版面配置區 1">
            <a:extLst>
              <a:ext uri="{FF2B5EF4-FFF2-40B4-BE49-F238E27FC236}">
                <a16:creationId xmlns:a16="http://schemas.microsoft.com/office/drawing/2014/main" id="{93F52F9F-C76F-43DA-B93E-9074CDEC6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備忘稿版面配置區 2">
            <a:extLst>
              <a:ext uri="{FF2B5EF4-FFF2-40B4-BE49-F238E27FC236}">
                <a16:creationId xmlns:a16="http://schemas.microsoft.com/office/drawing/2014/main" id="{DA546D7B-DF75-4ABA-9FFC-B2EC76AD7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HK" altLang="en-US" dirty="0"/>
          </a:p>
        </p:txBody>
      </p:sp>
      <p:sp>
        <p:nvSpPr>
          <p:cNvPr id="116740" name="投影片編號版面配置區 3">
            <a:extLst>
              <a:ext uri="{FF2B5EF4-FFF2-40B4-BE49-F238E27FC236}">
                <a16:creationId xmlns:a16="http://schemas.microsoft.com/office/drawing/2014/main" id="{4F052457-D975-4941-9887-6E3F69095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6219" indent="-287007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8029" indent="-229606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7241" indent="-229606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66453" indent="-229606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25664" indent="-229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84876" indent="-229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44088" indent="-229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3299" indent="-2296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8BB1C558-FAB3-4DB4-9DCE-9CE04D59E583}" type="slidenum">
              <a:rPr lang="zh-TW" altLang="en-US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50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影像版面配置區 1">
            <a:extLst>
              <a:ext uri="{FF2B5EF4-FFF2-40B4-BE49-F238E27FC236}">
                <a16:creationId xmlns:a16="http://schemas.microsoft.com/office/drawing/2014/main" id="{FA32D448-D1D1-49C8-A3BC-CB1F62FB78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>
            <a:extLst>
              <a:ext uri="{FF2B5EF4-FFF2-40B4-BE49-F238E27FC236}">
                <a16:creationId xmlns:a16="http://schemas.microsoft.com/office/drawing/2014/main" id="{229DA7C6-BAC9-440D-BD2F-7F06D4CD6C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HK" altLang="en-US"/>
          </a:p>
        </p:txBody>
      </p:sp>
      <p:sp>
        <p:nvSpPr>
          <p:cNvPr id="36868" name="投影片編號版面配置區 3">
            <a:extLst>
              <a:ext uri="{FF2B5EF4-FFF2-40B4-BE49-F238E27FC236}">
                <a16:creationId xmlns:a16="http://schemas.microsoft.com/office/drawing/2014/main" id="{9E7E9395-A31D-4D80-AF7C-8D11BAC28A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0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0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0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0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E39BF5-AB53-439C-A305-12E6A2524BD7}" type="slidenum">
              <a:rPr kumimoji="1" lang="en-US" altLang="zh-TW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pPr/>
              <a:t>5</a:t>
            </a:fld>
            <a:endParaRPr kumimoji="1" lang="en-US" altLang="zh-TW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F7D0-2E72-4A11-A94F-6B5D7924BADC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532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092284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29450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99096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0916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08409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6755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0617337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0"/>
          </p:nvPr>
        </p:nvSpPr>
        <p:spPr>
          <a:xfrm>
            <a:off x="2" y="-1"/>
            <a:ext cx="12192000" cy="3842427"/>
          </a:xfrm>
        </p:spPr>
        <p:txBody>
          <a:bodyPr rtlCol="0">
            <a:normAutofit/>
          </a:bodyPr>
          <a:lstStyle/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15992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299218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DAFD-13EC-41F4-92E9-27F41C3FAFD2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0063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85805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852438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D306-6658-47E1-B71B-5CBA0E1E55F0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043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BE2A-D212-4746-8F49-C82066FB18BA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55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480856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348942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E439F-6FE2-4E4D-AB04-2CF18CBFBE76}" type="datetime1">
              <a:rPr lang="zh-HK" altLang="en-US" smtClean="0"/>
              <a:t>18/10/2024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8913933-279D-478E-9950-BD831F3C6E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526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4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26" Type="http://schemas.openxmlformats.org/officeDocument/2006/relationships/image" Target="../media/image22.jpeg"/><Relationship Id="rId3" Type="http://schemas.openxmlformats.org/officeDocument/2006/relationships/image" Target="../media/image13.jpeg"/><Relationship Id="rId21" Type="http://schemas.openxmlformats.org/officeDocument/2006/relationships/image" Target="../media/image113.png"/><Relationship Id="rId7" Type="http://schemas.openxmlformats.org/officeDocument/2006/relationships/customXml" Target="../ink/ink1.xml"/><Relationship Id="rId12" Type="http://schemas.openxmlformats.org/officeDocument/2006/relationships/customXml" Target="../ink/ink2.xml"/><Relationship Id="rId17" Type="http://schemas.openxmlformats.org/officeDocument/2006/relationships/customXml" Target="../ink/ink4.xml"/><Relationship Id="rId25" Type="http://schemas.openxmlformats.org/officeDocument/2006/relationships/image" Target="../media/image21.jpeg"/><Relationship Id="rId2" Type="http://schemas.openxmlformats.org/officeDocument/2006/relationships/image" Target="../media/image12.jpeg"/><Relationship Id="rId16" Type="http://schemas.openxmlformats.org/officeDocument/2006/relationships/image" Target="../media/image17.jpeg"/><Relationship Id="rId20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07.png"/><Relationship Id="rId24" Type="http://schemas.openxmlformats.org/officeDocument/2006/relationships/image" Target="../media/image20.jpeg"/><Relationship Id="rId5" Type="http://schemas.openxmlformats.org/officeDocument/2006/relationships/image" Target="../media/image15.jpeg"/><Relationship Id="rId15" Type="http://schemas.openxmlformats.org/officeDocument/2006/relationships/image" Target="../media/image109.png"/><Relationship Id="rId23" Type="http://schemas.openxmlformats.org/officeDocument/2006/relationships/image" Target="../media/image19.jpeg"/><Relationship Id="rId19" Type="http://schemas.openxmlformats.org/officeDocument/2006/relationships/image" Target="../media/image112.png"/><Relationship Id="rId4" Type="http://schemas.openxmlformats.org/officeDocument/2006/relationships/image" Target="../media/image14.jpeg"/><Relationship Id="rId14" Type="http://schemas.openxmlformats.org/officeDocument/2006/relationships/customXml" Target="../ink/ink3.xml"/><Relationship Id="rId22" Type="http://schemas.openxmlformats.org/officeDocument/2006/relationships/image" Target="../media/image18.jpeg"/><Relationship Id="rId27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2720E7-BC00-136B-A484-79F3C8AF5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1" t="21227" r="15619" b="16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9">
            <a:extLst>
              <a:ext uri="{FF2B5EF4-FFF2-40B4-BE49-F238E27FC236}">
                <a16:creationId xmlns:a16="http://schemas.microsoft.com/office/drawing/2014/main" id="{A7D89C1C-D173-4A68-A127-382A912F0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87" y="230089"/>
            <a:ext cx="912812" cy="1006475"/>
          </a:xfrm>
          <a:prstGeom prst="rect">
            <a:avLst/>
          </a:prstGeom>
          <a:noFill/>
          <a:ln>
            <a:noFill/>
          </a:ln>
          <a:effectLst>
            <a:outerShdw dist="38100" algn="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52968D3-AD09-488D-A5B3-3794BA147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" y="157858"/>
            <a:ext cx="115093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340E0E1-3425-4B11-94D1-BF519759D262}"/>
              </a:ext>
            </a:extLst>
          </p:cNvPr>
          <p:cNvSpPr/>
          <p:nvPr/>
        </p:nvSpPr>
        <p:spPr>
          <a:xfrm>
            <a:off x="635523" y="-570130"/>
            <a:ext cx="8092440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altLang="zh-TW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altLang="zh-TW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Hong Kong, China</a:t>
            </a:r>
            <a:endParaRPr lang="zh-TW" alt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6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15221" y="336125"/>
            <a:ext cx="11409528" cy="1325563"/>
          </a:xfrm>
        </p:spPr>
        <p:txBody>
          <a:bodyPr>
            <a:normAutofit/>
          </a:bodyPr>
          <a:lstStyle/>
          <a:p>
            <a:r>
              <a:rPr lang="en-US" altLang="zh-TW" sz="3500" dirty="0">
                <a:latin typeface="Century Gothic" panose="020B0502020202020204" pitchFamily="34" charset="0"/>
              </a:rPr>
              <a:t>United Nations Convention against Corruption</a:t>
            </a:r>
            <a:endParaRPr lang="zh-TW" altLang="en-US" sz="3500" dirty="0">
              <a:latin typeface="Century Gothic" panose="020B0502020202020204" pitchFamily="34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4D282-2130-4DDF-B6B7-D10C54948D2F}" type="slidenum">
              <a:rPr lang="en-US" altLang="zh-TW" smtClean="0"/>
              <a:pPr/>
              <a:t>2</a:t>
            </a:fld>
            <a:endParaRPr lang="en-US" altLang="zh-TW"/>
          </a:p>
        </p:txBody>
      </p:sp>
      <p:cxnSp>
        <p:nvCxnSpPr>
          <p:cNvPr id="13" name="直線接點 12"/>
          <p:cNvCxnSpPr/>
          <p:nvPr/>
        </p:nvCxnSpPr>
        <p:spPr>
          <a:xfrm>
            <a:off x="-167358" y="1340768"/>
            <a:ext cx="1058383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420882" y="1690688"/>
            <a:ext cx="3070532" cy="46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91477" y="2333442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1218987"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r>
              <a:rPr lang="en-US" altLang="zh-TW" dirty="0"/>
              <a:t>Technical Assistance</a:t>
            </a:r>
          </a:p>
          <a:p>
            <a:r>
              <a:rPr lang="en-US" altLang="zh-TW" dirty="0"/>
              <a:t>Information Exchange</a:t>
            </a:r>
            <a:endParaRPr lang="zh-TW" altLang="en-US" dirty="0"/>
          </a:p>
        </p:txBody>
      </p:sp>
      <p:sp>
        <p:nvSpPr>
          <p:cNvPr id="57" name="文字方塊 56"/>
          <p:cNvSpPr txBox="1"/>
          <p:nvPr/>
        </p:nvSpPr>
        <p:spPr>
          <a:xfrm>
            <a:off x="6614323" y="5575089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1218987"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r>
              <a:rPr lang="en-US" altLang="zh-TW" dirty="0"/>
              <a:t>Implementation</a:t>
            </a:r>
            <a:endParaRPr lang="en-GB" altLang="zh-TW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4272357" y="5575089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1218987"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r>
              <a:rPr lang="en-US" altLang="zh-TW" dirty="0"/>
              <a:t>Asset</a:t>
            </a:r>
          </a:p>
          <a:p>
            <a:r>
              <a:rPr lang="en-US" altLang="zh-TW" dirty="0"/>
              <a:t>Recovery</a:t>
            </a:r>
            <a:endParaRPr lang="en-GB" altLang="zh-TW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499167" y="2334630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1218987"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r>
              <a:rPr lang="en-US" altLang="zh-TW" dirty="0"/>
              <a:t>Preventive</a:t>
            </a:r>
          </a:p>
          <a:p>
            <a:r>
              <a:rPr lang="en-US" altLang="zh-TW" dirty="0"/>
              <a:t>Measures</a:t>
            </a:r>
            <a:endParaRPr lang="en-GB" altLang="zh-TW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2950754" y="2333443"/>
            <a:ext cx="1313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1218987"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r>
              <a:rPr lang="en-US" altLang="zh-TW" dirty="0"/>
              <a:t>International</a:t>
            </a:r>
          </a:p>
          <a:p>
            <a:r>
              <a:rPr lang="en-US" altLang="zh-TW" dirty="0"/>
              <a:t>Cooperation</a:t>
            </a:r>
            <a:endParaRPr lang="en-GB" altLang="zh-TW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1324865" y="5534224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1218987">
              <a:defRPr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r>
              <a:rPr lang="en-US" altLang="zh-TW" dirty="0" err="1"/>
              <a:t>Criminalisation</a:t>
            </a:r>
            <a:endParaRPr lang="en-US" altLang="zh-TW" dirty="0"/>
          </a:p>
          <a:p>
            <a:r>
              <a:rPr lang="en-US" altLang="zh-TW" dirty="0"/>
              <a:t>Law Enforcement</a:t>
            </a:r>
            <a:endParaRPr lang="en-GB" altLang="zh-TW" dirty="0"/>
          </a:p>
        </p:txBody>
      </p:sp>
      <p:sp>
        <p:nvSpPr>
          <p:cNvPr id="62" name="Rounded Rectangle 11"/>
          <p:cNvSpPr/>
          <p:nvPr/>
        </p:nvSpPr>
        <p:spPr>
          <a:xfrm rot="2700000">
            <a:off x="1850128" y="3841798"/>
            <a:ext cx="803540" cy="898029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12"/>
          <p:cNvSpPr/>
          <p:nvPr/>
        </p:nvSpPr>
        <p:spPr>
          <a:xfrm rot="2700000">
            <a:off x="3124702" y="3342094"/>
            <a:ext cx="803540" cy="89802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ounded Rectangle 13"/>
          <p:cNvSpPr/>
          <p:nvPr/>
        </p:nvSpPr>
        <p:spPr>
          <a:xfrm rot="2700000">
            <a:off x="4399276" y="3841798"/>
            <a:ext cx="803540" cy="89802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14"/>
          <p:cNvSpPr/>
          <p:nvPr/>
        </p:nvSpPr>
        <p:spPr>
          <a:xfrm rot="2700000">
            <a:off x="5673850" y="3342094"/>
            <a:ext cx="803540" cy="898029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15"/>
          <p:cNvSpPr/>
          <p:nvPr/>
        </p:nvSpPr>
        <p:spPr>
          <a:xfrm rot="2700000">
            <a:off x="575554" y="3342094"/>
            <a:ext cx="803540" cy="898029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6"/>
          <p:cNvSpPr/>
          <p:nvPr/>
        </p:nvSpPr>
        <p:spPr>
          <a:xfrm rot="2700000">
            <a:off x="6948424" y="3841798"/>
            <a:ext cx="803540" cy="89802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innerShdw blurRad="76200" dist="508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"/>
          <p:cNvSpPr/>
          <p:nvPr/>
        </p:nvSpPr>
        <p:spPr>
          <a:xfrm rot="3564405">
            <a:off x="625674" y="3591946"/>
            <a:ext cx="803540" cy="89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7"/>
          <p:cNvSpPr/>
          <p:nvPr/>
        </p:nvSpPr>
        <p:spPr>
          <a:xfrm rot="1809825">
            <a:off x="1846340" y="3606447"/>
            <a:ext cx="898029" cy="8035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19"/>
          <p:cNvSpPr/>
          <p:nvPr/>
        </p:nvSpPr>
        <p:spPr>
          <a:xfrm rot="3564405">
            <a:off x="3188167" y="3578043"/>
            <a:ext cx="803540" cy="89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20"/>
          <p:cNvSpPr/>
          <p:nvPr/>
        </p:nvSpPr>
        <p:spPr>
          <a:xfrm rot="1809825">
            <a:off x="4408833" y="3592544"/>
            <a:ext cx="898029" cy="8035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21"/>
          <p:cNvSpPr/>
          <p:nvPr/>
        </p:nvSpPr>
        <p:spPr>
          <a:xfrm rot="3564405">
            <a:off x="5701684" y="3581560"/>
            <a:ext cx="803540" cy="898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22"/>
          <p:cNvSpPr/>
          <p:nvPr/>
        </p:nvSpPr>
        <p:spPr>
          <a:xfrm rot="1809825">
            <a:off x="6922350" y="3596060"/>
            <a:ext cx="898029" cy="8035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342900" sx="103000" sy="103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102"/>
          <p:cNvGrpSpPr/>
          <p:nvPr/>
        </p:nvGrpSpPr>
        <p:grpSpPr>
          <a:xfrm>
            <a:off x="860263" y="3016878"/>
            <a:ext cx="234121" cy="165209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88" name="Oval 92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9" name="Group 93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96" name="Oval 100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val 101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Group 94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94" name="Oval 98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Oval 99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1" name="Group 95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92" name="Oval 96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Oval 97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8" name="Group 103"/>
          <p:cNvGrpSpPr/>
          <p:nvPr/>
        </p:nvGrpSpPr>
        <p:grpSpPr>
          <a:xfrm>
            <a:off x="3423328" y="3016878"/>
            <a:ext cx="234121" cy="165209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99" name="Oval 104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0" name="Group 105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07" name="Oval 112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Oval 113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" name="Group 106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05" name="Oval 110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Oval 111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2" name="Group 107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03" name="Oval 108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Oval 109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Group 114"/>
          <p:cNvGrpSpPr/>
          <p:nvPr/>
        </p:nvGrpSpPr>
        <p:grpSpPr>
          <a:xfrm>
            <a:off x="5986392" y="3016878"/>
            <a:ext cx="234121" cy="165209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10" name="Oval 115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1" name="Group 116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18" name="Oval 123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Oval 124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" name="Group 117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16" name="Oval 121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Oval 122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3" name="Group 118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14" name="Oval 119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val 120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0" name="Group 125"/>
          <p:cNvGrpSpPr/>
          <p:nvPr/>
        </p:nvGrpSpPr>
        <p:grpSpPr>
          <a:xfrm rot="10800000">
            <a:off x="7229588" y="4890722"/>
            <a:ext cx="234121" cy="165209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21" name="Oval 126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127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29" name="Oval 134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Oval 135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" name="Group 128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27" name="Oval 132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Oval 133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Group 129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25" name="Oval 130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Oval 131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1" name="Group 136"/>
          <p:cNvGrpSpPr/>
          <p:nvPr/>
        </p:nvGrpSpPr>
        <p:grpSpPr>
          <a:xfrm rot="10800000">
            <a:off x="4680441" y="4890722"/>
            <a:ext cx="234121" cy="165209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32" name="Oval 137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roup 138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40" name="Oval 145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146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4" name="Group 139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38" name="Oval 143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Oval 144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5" name="Group 140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36" name="Oval 141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Oval 142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2" name="Group 147"/>
          <p:cNvGrpSpPr/>
          <p:nvPr/>
        </p:nvGrpSpPr>
        <p:grpSpPr>
          <a:xfrm rot="10800000">
            <a:off x="2131293" y="4890722"/>
            <a:ext cx="234121" cy="165209"/>
            <a:chOff x="1924702" y="2309895"/>
            <a:chExt cx="423801" cy="334225"/>
          </a:xfrm>
          <a:solidFill>
            <a:schemeClr val="bg1">
              <a:lumMod val="50000"/>
            </a:schemeClr>
          </a:solidFill>
        </p:grpSpPr>
        <p:sp>
          <p:nvSpPr>
            <p:cNvPr id="143" name="Oval 148"/>
            <p:cNvSpPr/>
            <p:nvPr/>
          </p:nvSpPr>
          <p:spPr>
            <a:xfrm>
              <a:off x="2085619" y="2309895"/>
              <a:ext cx="101967" cy="1019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4" name="Group 149"/>
            <p:cNvGrpSpPr/>
            <p:nvPr/>
          </p:nvGrpSpPr>
          <p:grpSpPr>
            <a:xfrm>
              <a:off x="2009144" y="2438298"/>
              <a:ext cx="254918" cy="67978"/>
              <a:chOff x="6094412" y="2895600"/>
              <a:chExt cx="1143000" cy="304800"/>
            </a:xfrm>
            <a:grpFill/>
          </p:grpSpPr>
          <p:sp>
            <p:nvSpPr>
              <p:cNvPr id="151" name="Oval 156"/>
              <p:cNvSpPr/>
              <p:nvPr/>
            </p:nvSpPr>
            <p:spPr>
              <a:xfrm>
                <a:off x="60944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l 157"/>
              <p:cNvSpPr/>
              <p:nvPr/>
            </p:nvSpPr>
            <p:spPr>
              <a:xfrm>
                <a:off x="6932612" y="2895600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5" name="Group 150"/>
            <p:cNvGrpSpPr/>
            <p:nvPr/>
          </p:nvGrpSpPr>
          <p:grpSpPr>
            <a:xfrm>
              <a:off x="1958691" y="2532712"/>
              <a:ext cx="355823" cy="50983"/>
              <a:chOff x="5870574" y="3397250"/>
              <a:chExt cx="1595438" cy="228600"/>
            </a:xfrm>
            <a:grpFill/>
          </p:grpSpPr>
          <p:sp>
            <p:nvSpPr>
              <p:cNvPr id="149" name="Oval 154"/>
              <p:cNvSpPr/>
              <p:nvPr/>
            </p:nvSpPr>
            <p:spPr>
              <a:xfrm>
                <a:off x="5870574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Oval 155"/>
              <p:cNvSpPr/>
              <p:nvPr/>
            </p:nvSpPr>
            <p:spPr>
              <a:xfrm>
                <a:off x="7237412" y="3397250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6" name="Group 151"/>
            <p:cNvGrpSpPr/>
            <p:nvPr/>
          </p:nvGrpSpPr>
          <p:grpSpPr>
            <a:xfrm>
              <a:off x="1924702" y="2610131"/>
              <a:ext cx="423801" cy="33989"/>
              <a:chOff x="5718174" y="3708400"/>
              <a:chExt cx="1900238" cy="152400"/>
            </a:xfrm>
            <a:grpFill/>
          </p:grpSpPr>
          <p:sp>
            <p:nvSpPr>
              <p:cNvPr id="147" name="Oval 152"/>
              <p:cNvSpPr/>
              <p:nvPr/>
            </p:nvSpPr>
            <p:spPr>
              <a:xfrm>
                <a:off x="7466012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Oval 153"/>
              <p:cNvSpPr/>
              <p:nvPr/>
            </p:nvSpPr>
            <p:spPr>
              <a:xfrm>
                <a:off x="5718174" y="3708400"/>
                <a:ext cx="152400" cy="15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5" name="圖片 15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5" y="3801423"/>
            <a:ext cx="451267" cy="451267"/>
          </a:xfrm>
          <a:prstGeom prst="rect">
            <a:avLst/>
          </a:prstGeom>
        </p:spPr>
      </p:pic>
      <p:pic>
        <p:nvPicPr>
          <p:cNvPr id="156" name="圖片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93" y="3783802"/>
            <a:ext cx="494958" cy="448829"/>
          </a:xfrm>
          <a:prstGeom prst="rect">
            <a:avLst/>
          </a:prstGeom>
        </p:spPr>
      </p:pic>
      <p:pic>
        <p:nvPicPr>
          <p:cNvPr id="157" name="圖片 15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34" y="3822323"/>
            <a:ext cx="645649" cy="461178"/>
          </a:xfrm>
          <a:prstGeom prst="rect">
            <a:avLst/>
          </a:prstGeom>
        </p:spPr>
      </p:pic>
      <p:pic>
        <p:nvPicPr>
          <p:cNvPr id="158" name="圖片 15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66" y="3689216"/>
            <a:ext cx="543415" cy="543415"/>
          </a:xfrm>
          <a:prstGeom prst="rect">
            <a:avLst/>
          </a:prstGeom>
        </p:spPr>
      </p:pic>
      <p:grpSp>
        <p:nvGrpSpPr>
          <p:cNvPr id="168" name="群組 167"/>
          <p:cNvGrpSpPr/>
          <p:nvPr/>
        </p:nvGrpSpPr>
        <p:grpSpPr>
          <a:xfrm>
            <a:off x="5877128" y="3789603"/>
            <a:ext cx="455957" cy="463087"/>
            <a:chOff x="5890776" y="3502369"/>
            <a:chExt cx="455957" cy="463087"/>
          </a:xfrm>
        </p:grpSpPr>
        <p:sp>
          <p:nvSpPr>
            <p:cNvPr id="160" name="橢圓形圖說文字 159"/>
            <p:cNvSpPr/>
            <p:nvPr/>
          </p:nvSpPr>
          <p:spPr>
            <a:xfrm>
              <a:off x="5890776" y="3540801"/>
              <a:ext cx="408517" cy="330900"/>
            </a:xfrm>
            <a:prstGeom prst="wedgeEllipseCallou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1" name="文字方塊 160"/>
            <p:cNvSpPr txBox="1"/>
            <p:nvPr/>
          </p:nvSpPr>
          <p:spPr>
            <a:xfrm>
              <a:off x="5946865" y="3502369"/>
              <a:ext cx="234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6600CC"/>
                  </a:solidFill>
                  <a:latin typeface="Cooper Black" panose="0208090404030B020404" pitchFamily="18" charset="0"/>
                </a:rPr>
                <a:t>?</a:t>
              </a:r>
              <a:endParaRPr lang="zh-TW" altLang="en-US" dirty="0">
                <a:solidFill>
                  <a:srgbClr val="6600CC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162" name="橢圓形圖說文字 161"/>
            <p:cNvSpPr/>
            <p:nvPr/>
          </p:nvSpPr>
          <p:spPr>
            <a:xfrm flipH="1">
              <a:off x="6102811" y="3730625"/>
              <a:ext cx="243922" cy="214377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3" name="文字方塊 162"/>
            <p:cNvSpPr txBox="1"/>
            <p:nvPr/>
          </p:nvSpPr>
          <p:spPr>
            <a:xfrm>
              <a:off x="6108107" y="3688457"/>
              <a:ext cx="2342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err="1">
                  <a:solidFill>
                    <a:srgbClr val="FF0000"/>
                  </a:solidFill>
                  <a:latin typeface="Cooper Black" panose="0208090404030B020404" pitchFamily="18" charset="0"/>
                </a:rPr>
                <a:t>i</a:t>
              </a:r>
              <a:endParaRPr lang="zh-TW" altLang="en-US" sz="1200" dirty="0">
                <a:solidFill>
                  <a:srgbClr val="FF0000"/>
                </a:solidFill>
                <a:latin typeface="Cooper Black" panose="0208090404030B020404" pitchFamily="18" charset="0"/>
              </a:endParaRPr>
            </a:p>
          </p:txBody>
        </p:sp>
      </p:grpSp>
      <p:pic>
        <p:nvPicPr>
          <p:cNvPr id="169" name="圖片 16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99" y="3568393"/>
            <a:ext cx="917325" cy="917325"/>
          </a:xfrm>
          <a:prstGeom prst="rect">
            <a:avLst/>
          </a:prstGeom>
        </p:spPr>
      </p:pic>
      <p:sp>
        <p:nvSpPr>
          <p:cNvPr id="170" name="TextBox 28"/>
          <p:cNvSpPr txBox="1"/>
          <p:nvPr/>
        </p:nvSpPr>
        <p:spPr>
          <a:xfrm>
            <a:off x="384931" y="1911287"/>
            <a:ext cx="14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II</a:t>
            </a:r>
          </a:p>
        </p:txBody>
      </p:sp>
      <p:sp>
        <p:nvSpPr>
          <p:cNvPr id="171" name="TextBox 28"/>
          <p:cNvSpPr txBox="1"/>
          <p:nvPr/>
        </p:nvSpPr>
        <p:spPr>
          <a:xfrm>
            <a:off x="1500137" y="5173715"/>
            <a:ext cx="14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III</a:t>
            </a:r>
          </a:p>
        </p:txBody>
      </p:sp>
      <p:sp>
        <p:nvSpPr>
          <p:cNvPr id="172" name="TextBox 28"/>
          <p:cNvSpPr txBox="1"/>
          <p:nvPr/>
        </p:nvSpPr>
        <p:spPr>
          <a:xfrm>
            <a:off x="2891892" y="1915002"/>
            <a:ext cx="14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IV</a:t>
            </a:r>
          </a:p>
        </p:txBody>
      </p:sp>
      <p:sp>
        <p:nvSpPr>
          <p:cNvPr id="173" name="TextBox 28"/>
          <p:cNvSpPr txBox="1"/>
          <p:nvPr/>
        </p:nvSpPr>
        <p:spPr>
          <a:xfrm>
            <a:off x="4138212" y="5168046"/>
            <a:ext cx="14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V</a:t>
            </a:r>
          </a:p>
        </p:txBody>
      </p:sp>
      <p:sp>
        <p:nvSpPr>
          <p:cNvPr id="174" name="TextBox 28"/>
          <p:cNvSpPr txBox="1"/>
          <p:nvPr/>
        </p:nvSpPr>
        <p:spPr>
          <a:xfrm>
            <a:off x="5447941" y="1933067"/>
            <a:ext cx="143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VI</a:t>
            </a:r>
          </a:p>
        </p:txBody>
      </p:sp>
      <p:sp>
        <p:nvSpPr>
          <p:cNvPr id="175" name="TextBox 28"/>
          <p:cNvSpPr txBox="1"/>
          <p:nvPr/>
        </p:nvSpPr>
        <p:spPr>
          <a:xfrm>
            <a:off x="6457127" y="5182333"/>
            <a:ext cx="1695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VII</a:t>
            </a:r>
          </a:p>
        </p:txBody>
      </p:sp>
      <p:pic>
        <p:nvPicPr>
          <p:cNvPr id="153" name="Picture 5" descr="Logo-new">
            <a:extLst>
              <a:ext uri="{FF2B5EF4-FFF2-40B4-BE49-F238E27FC236}">
                <a16:creationId xmlns:a16="http://schemas.microsoft.com/office/drawing/2014/main" id="{B8EB3B40-208E-4416-A672-223E782A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0" y="201074"/>
            <a:ext cx="819150" cy="101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009446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6D3040E-2791-456F-43D4-D229C88163CB}"/>
              </a:ext>
            </a:extLst>
          </p:cNvPr>
          <p:cNvSpPr/>
          <p:nvPr/>
        </p:nvSpPr>
        <p:spPr>
          <a:xfrm>
            <a:off x="-23814" y="0"/>
            <a:ext cx="12192001" cy="685800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EA831-A6D0-46BE-9D69-9656D9F3AE82}"/>
              </a:ext>
            </a:extLst>
          </p:cNvPr>
          <p:cNvSpPr txBox="1"/>
          <p:nvPr/>
        </p:nvSpPr>
        <p:spPr>
          <a:xfrm>
            <a:off x="-1" y="2181417"/>
            <a:ext cx="1219200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HK" sz="6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Our Mission</a:t>
            </a: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9A825367-1CEE-477A-944E-E482508FF316}"/>
              </a:ext>
            </a:extLst>
          </p:cNvPr>
          <p:cNvSpPr txBox="1">
            <a:spLocks/>
          </p:cNvSpPr>
          <p:nvPr/>
        </p:nvSpPr>
        <p:spPr>
          <a:xfrm>
            <a:off x="2362200" y="3209758"/>
            <a:ext cx="7419975" cy="341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4000"/>
              </a:lnSpc>
              <a:buNone/>
            </a:pPr>
            <a:r>
              <a:rPr lang="en-HK" sz="32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establish an international platform to foster anti-corruption efforts and advance the global anti-corruption cause</a:t>
            </a:r>
          </a:p>
          <a:p>
            <a:pPr marL="357188" indent="-357188">
              <a:lnSpc>
                <a:spcPct val="100000"/>
              </a:lnSpc>
            </a:pPr>
            <a:endParaRPr lang="en-HK" sz="3200" b="1" i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圖片 10">
            <a:extLst>
              <a:ext uri="{FF2B5EF4-FFF2-40B4-BE49-F238E27FC236}">
                <a16:creationId xmlns:a16="http://schemas.microsoft.com/office/drawing/2014/main" id="{C355E96F-E928-4B5D-A08C-21A38F961D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53" y="-922238"/>
            <a:ext cx="5460747" cy="3862508"/>
          </a:xfrm>
          <a:prstGeom prst="rect">
            <a:avLst/>
          </a:prstGeom>
          <a:effectLst>
            <a:glow rad="203200">
              <a:schemeClr val="bg1">
                <a:alpha val="9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099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FC1EE8B0-F722-4EF1-A0EE-3B42245108D9}"/>
              </a:ext>
            </a:extLst>
          </p:cNvPr>
          <p:cNvGrpSpPr/>
          <p:nvPr/>
        </p:nvGrpSpPr>
        <p:grpSpPr>
          <a:xfrm>
            <a:off x="-1428512" y="-2602522"/>
            <a:ext cx="13623220" cy="10855569"/>
            <a:chOff x="-1736022" y="-1796669"/>
            <a:chExt cx="13623220" cy="1085556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059698E-FF29-B9ED-4B92-E4671D57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9" b="3720"/>
            <a:stretch/>
          </p:blipFill>
          <p:spPr>
            <a:xfrm>
              <a:off x="-304802" y="768456"/>
              <a:ext cx="12192000" cy="7049538"/>
            </a:xfrm>
            <a:prstGeom prst="rect">
              <a:avLst/>
            </a:prstGeom>
          </p:spPr>
        </p:pic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764ECDCD-3EEF-4CFF-A540-C0027CBD0FEE}"/>
                </a:ext>
              </a:extLst>
            </p:cNvPr>
            <p:cNvSpPr/>
            <p:nvPr/>
          </p:nvSpPr>
          <p:spPr>
            <a:xfrm rot="5400000">
              <a:off x="-4768358" y="1235667"/>
              <a:ext cx="10855569" cy="479089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  <a:effectLst>
              <a:softEdge rad="954173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225B8AB8-6A1A-0712-C49B-A739EA2BC2F8}"/>
              </a:ext>
            </a:extLst>
          </p:cNvPr>
          <p:cNvGrpSpPr/>
          <p:nvPr/>
        </p:nvGrpSpPr>
        <p:grpSpPr>
          <a:xfrm>
            <a:off x="9754654" y="2193654"/>
            <a:ext cx="2132544" cy="1364478"/>
            <a:chOff x="9654286" y="2169041"/>
            <a:chExt cx="2132544" cy="136447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0DF4326-CC25-F3E4-BD02-41D3CF4AC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344" y="2465904"/>
              <a:ext cx="1423486" cy="10676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向右箭號圖說文字 13">
              <a:extLst>
                <a:ext uri="{FF2B5EF4-FFF2-40B4-BE49-F238E27FC236}">
                  <a16:creationId xmlns:a16="http://schemas.microsoft.com/office/drawing/2014/main" id="{E279B3A0-26A1-37E7-733B-96D654B59444}"/>
                </a:ext>
              </a:extLst>
            </p:cNvPr>
            <p:cNvSpPr/>
            <p:nvPr/>
          </p:nvSpPr>
          <p:spPr>
            <a:xfrm flipH="1">
              <a:off x="9654286" y="2169041"/>
              <a:ext cx="2132544" cy="296863"/>
            </a:xfrm>
            <a:prstGeom prst="rightArrowCallout">
              <a:avLst>
                <a:gd name="adj1" fmla="val 25000"/>
                <a:gd name="adj2" fmla="val 25000"/>
                <a:gd name="adj3" fmla="val 39327"/>
                <a:gd name="adj4" fmla="val 6667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H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PACC (Thailand)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46" name="群組 1045">
            <a:extLst>
              <a:ext uri="{FF2B5EF4-FFF2-40B4-BE49-F238E27FC236}">
                <a16:creationId xmlns:a16="http://schemas.microsoft.com/office/drawing/2014/main" id="{58F2ECE4-0685-724C-D629-0EAD0B22A1C8}"/>
              </a:ext>
            </a:extLst>
          </p:cNvPr>
          <p:cNvGrpSpPr/>
          <p:nvPr/>
        </p:nvGrpSpPr>
        <p:grpSpPr>
          <a:xfrm>
            <a:off x="7448806" y="1108862"/>
            <a:ext cx="1705585" cy="1735337"/>
            <a:chOff x="7589699" y="1171753"/>
            <a:chExt cx="1705585" cy="173533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8819FD3-3FF9-1370-7692-406D9A5792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6" r="2483" b="34716"/>
            <a:stretch/>
          </p:blipFill>
          <p:spPr bwMode="auto">
            <a:xfrm>
              <a:off x="7921670" y="1846176"/>
              <a:ext cx="1371520" cy="1060914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向上箭號 40">
              <a:extLst>
                <a:ext uri="{FF2B5EF4-FFF2-40B4-BE49-F238E27FC236}">
                  <a16:creationId xmlns:a16="http://schemas.microsoft.com/office/drawing/2014/main" id="{C931D5D8-3D3F-C99B-BDAC-7ACCC461BCDE}"/>
                </a:ext>
              </a:extLst>
            </p:cNvPr>
            <p:cNvSpPr/>
            <p:nvPr/>
          </p:nvSpPr>
          <p:spPr>
            <a:xfrm rot="16200000">
              <a:off x="7850043" y="1102634"/>
              <a:ext cx="203259" cy="723947"/>
            </a:xfrm>
            <a:prstGeom prst="up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076ACED6-DF5F-8CDE-E489-622BDEAE6CB9}"/>
                </a:ext>
              </a:extLst>
            </p:cNvPr>
            <p:cNvSpPr txBox="1"/>
            <p:nvPr/>
          </p:nvSpPr>
          <p:spPr>
            <a:xfrm>
              <a:off x="7910807" y="1171753"/>
              <a:ext cx="1384477" cy="8309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Anti-corruption Agency of the Republic of Kazakhstan 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3" name="群組 1052">
            <a:extLst>
              <a:ext uri="{FF2B5EF4-FFF2-40B4-BE49-F238E27FC236}">
                <a16:creationId xmlns:a16="http://schemas.microsoft.com/office/drawing/2014/main" id="{B6B78E8C-ED40-68BE-9331-D610C90CAA6A}"/>
              </a:ext>
            </a:extLst>
          </p:cNvPr>
          <p:cNvGrpSpPr/>
          <p:nvPr/>
        </p:nvGrpSpPr>
        <p:grpSpPr>
          <a:xfrm>
            <a:off x="8914446" y="435488"/>
            <a:ext cx="2911395" cy="1314464"/>
            <a:chOff x="8914446" y="435488"/>
            <a:chExt cx="2911395" cy="1314464"/>
          </a:xfrm>
        </p:grpSpPr>
        <p:sp>
          <p:nvSpPr>
            <p:cNvPr id="45" name="向上箭號 44">
              <a:extLst>
                <a:ext uri="{FF2B5EF4-FFF2-40B4-BE49-F238E27FC236}">
                  <a16:creationId xmlns:a16="http://schemas.microsoft.com/office/drawing/2014/main" id="{11C9BF87-FE41-C7BF-6A93-8D2531B83337}"/>
                </a:ext>
              </a:extLst>
            </p:cNvPr>
            <p:cNvSpPr/>
            <p:nvPr/>
          </p:nvSpPr>
          <p:spPr>
            <a:xfrm rot="16200000">
              <a:off x="9616266" y="93388"/>
              <a:ext cx="276776" cy="1680416"/>
            </a:xfrm>
            <a:prstGeom prst="up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12967FFB-9968-37A1-746C-A47CA569D133}"/>
                </a:ext>
              </a:extLst>
            </p:cNvPr>
            <p:cNvGrpSpPr/>
            <p:nvPr/>
          </p:nvGrpSpPr>
          <p:grpSpPr>
            <a:xfrm>
              <a:off x="10306660" y="435488"/>
              <a:ext cx="1519181" cy="1314464"/>
              <a:chOff x="10306660" y="435488"/>
              <a:chExt cx="1519181" cy="1314464"/>
            </a:xfrm>
          </p:grpSpPr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E1BBA99E-AD3B-8762-4120-BF6A70297C63}"/>
                  </a:ext>
                </a:extLst>
              </p:cNvPr>
              <p:cNvSpPr txBox="1"/>
              <p:nvPr/>
            </p:nvSpPr>
            <p:spPr>
              <a:xfrm>
                <a:off x="10306660" y="435488"/>
                <a:ext cx="1519181" cy="27699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HK" sz="1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</a:rPr>
                  <a:t>Mongolia</a:t>
                </a:r>
                <a:endParaRPr kumimoji="1" lang="zh-HK" altLang="en-US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AA62716A-59D8-E613-E6D4-143284940C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4" t="12039" r="17420" b="18286"/>
              <a:stretch/>
            </p:blipFill>
            <p:spPr>
              <a:xfrm>
                <a:off x="10306660" y="720177"/>
                <a:ext cx="1519181" cy="1029775"/>
              </a:xfrm>
              <a:prstGeom prst="rect">
                <a:avLst/>
              </a:prstGeom>
              <a:ln>
                <a:solidFill>
                  <a:schemeClr val="accent1">
                    <a:shade val="15000"/>
                  </a:schemeClr>
                </a:solidFill>
              </a:ln>
            </p:spPr>
          </p:pic>
        </p:grpSp>
      </p:grpSp>
      <p:grpSp>
        <p:nvGrpSpPr>
          <p:cNvPr id="1047" name="群組 1046">
            <a:extLst>
              <a:ext uri="{FF2B5EF4-FFF2-40B4-BE49-F238E27FC236}">
                <a16:creationId xmlns:a16="http://schemas.microsoft.com/office/drawing/2014/main" id="{2B7A13F1-434D-3B68-26A6-C0DB1E9C975A}"/>
              </a:ext>
            </a:extLst>
          </p:cNvPr>
          <p:cNvGrpSpPr/>
          <p:nvPr/>
        </p:nvGrpSpPr>
        <p:grpSpPr>
          <a:xfrm>
            <a:off x="8275965" y="3451982"/>
            <a:ext cx="1383353" cy="2065077"/>
            <a:chOff x="8275965" y="3451982"/>
            <a:chExt cx="1383353" cy="2065077"/>
          </a:xfrm>
        </p:grpSpPr>
        <p:sp>
          <p:nvSpPr>
            <p:cNvPr id="48" name="上彎箭號 47">
              <a:extLst>
                <a:ext uri="{FF2B5EF4-FFF2-40B4-BE49-F238E27FC236}">
                  <a16:creationId xmlns:a16="http://schemas.microsoft.com/office/drawing/2014/main" id="{4F2902BC-8D4F-D71D-38C9-D098910F626B}"/>
                </a:ext>
              </a:extLst>
            </p:cNvPr>
            <p:cNvSpPr/>
            <p:nvPr/>
          </p:nvSpPr>
          <p:spPr>
            <a:xfrm rot="16200000">
              <a:off x="8490103" y="3402249"/>
              <a:ext cx="461664" cy="561129"/>
            </a:xfrm>
            <a:prstGeom prst="bentUp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DBE11373-C2E6-0029-3DB4-6873CC8FF07F}"/>
                </a:ext>
              </a:extLst>
            </p:cNvPr>
            <p:cNvSpPr txBox="1"/>
            <p:nvPr/>
          </p:nvSpPr>
          <p:spPr>
            <a:xfrm>
              <a:off x="8275965" y="3888909"/>
              <a:ext cx="1383353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Anti-Corruption Commission  (Maldives)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FB851A2-2A59-964C-D0B3-998DBA6B29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4" b="13766"/>
            <a:stretch/>
          </p:blipFill>
          <p:spPr bwMode="auto">
            <a:xfrm>
              <a:off x="8275965" y="4535240"/>
              <a:ext cx="1383353" cy="981819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0" name="筆跡 49">
                <a:extLst>
                  <a:ext uri="{FF2B5EF4-FFF2-40B4-BE49-F238E27FC236}">
                    <a16:creationId xmlns:a16="http://schemas.microsoft.com/office/drawing/2014/main" id="{41032BC8-9575-C9A9-A1B6-603A61277A84}"/>
                  </a:ext>
                </a:extLst>
              </p14:cNvPr>
              <p14:cNvContentPartPr/>
              <p14:nvPr/>
            </p14:nvContentPartPr>
            <p14:xfrm>
              <a:off x="8364764" y="3543709"/>
              <a:ext cx="48240" cy="112680"/>
            </p14:xfrm>
          </p:contentPart>
        </mc:Choice>
        <mc:Fallback xmlns="">
          <p:pic>
            <p:nvPicPr>
              <p:cNvPr id="50" name="筆跡 49">
                <a:extLst>
                  <a:ext uri="{FF2B5EF4-FFF2-40B4-BE49-F238E27FC236}">
                    <a16:creationId xmlns:a16="http://schemas.microsoft.com/office/drawing/2014/main" id="{41032BC8-9575-C9A9-A1B6-603A61277A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55764" y="3534709"/>
                <a:ext cx="65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筆跡 50">
                <a:extLst>
                  <a:ext uri="{FF2B5EF4-FFF2-40B4-BE49-F238E27FC236}">
                    <a16:creationId xmlns:a16="http://schemas.microsoft.com/office/drawing/2014/main" id="{198F2717-0E63-5714-60FE-66C711A8DE48}"/>
                  </a:ext>
                </a:extLst>
              </p14:cNvPr>
              <p14:cNvContentPartPr/>
              <p14:nvPr/>
            </p14:nvContentPartPr>
            <p14:xfrm>
              <a:off x="8387565" y="3604330"/>
              <a:ext cx="3240" cy="11520"/>
            </p14:xfrm>
          </p:contentPart>
        </mc:Choice>
        <mc:Fallback xmlns="">
          <p:pic>
            <p:nvPicPr>
              <p:cNvPr id="51" name="筆跡 50">
                <a:extLst>
                  <a:ext uri="{FF2B5EF4-FFF2-40B4-BE49-F238E27FC236}">
                    <a16:creationId xmlns:a16="http://schemas.microsoft.com/office/drawing/2014/main" id="{198F2717-0E63-5714-60FE-66C711A8DE4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78565" y="3595690"/>
                <a:ext cx="2088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筆跡 52">
                <a:extLst>
                  <a:ext uri="{FF2B5EF4-FFF2-40B4-BE49-F238E27FC236}">
                    <a16:creationId xmlns:a16="http://schemas.microsoft.com/office/drawing/2014/main" id="{4F5ADB6A-A724-7F4E-C8BE-05925BA0DC84}"/>
                  </a:ext>
                </a:extLst>
              </p14:cNvPr>
              <p14:cNvContentPartPr/>
              <p14:nvPr/>
            </p14:nvContentPartPr>
            <p14:xfrm>
              <a:off x="8353365" y="3526570"/>
              <a:ext cx="81720" cy="146880"/>
            </p14:xfrm>
          </p:contentPart>
        </mc:Choice>
        <mc:Fallback xmlns="">
          <p:pic>
            <p:nvPicPr>
              <p:cNvPr id="53" name="筆跡 52">
                <a:extLst>
                  <a:ext uri="{FF2B5EF4-FFF2-40B4-BE49-F238E27FC236}">
                    <a16:creationId xmlns:a16="http://schemas.microsoft.com/office/drawing/2014/main" id="{4F5ADB6A-A724-7F4E-C8BE-05925BA0DC8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349045" y="3522250"/>
                <a:ext cx="90360" cy="15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8" name="群組 1047">
            <a:extLst>
              <a:ext uri="{FF2B5EF4-FFF2-40B4-BE49-F238E27FC236}">
                <a16:creationId xmlns:a16="http://schemas.microsoft.com/office/drawing/2014/main" id="{FB3A0C4F-A795-C16E-EFD2-3097DD263B99}"/>
              </a:ext>
            </a:extLst>
          </p:cNvPr>
          <p:cNvGrpSpPr/>
          <p:nvPr/>
        </p:nvGrpSpPr>
        <p:grpSpPr>
          <a:xfrm>
            <a:off x="9889187" y="3972485"/>
            <a:ext cx="1651939" cy="2880426"/>
            <a:chOff x="9889187" y="3972485"/>
            <a:chExt cx="1651939" cy="2880426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CC51678B-3783-344A-E63C-D9CA4CD83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5" t="6203" r="20289" b="13143"/>
            <a:stretch/>
          </p:blipFill>
          <p:spPr bwMode="auto">
            <a:xfrm>
              <a:off x="9952383" y="5683296"/>
              <a:ext cx="1588743" cy="1169615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向上箭號 59">
              <a:extLst>
                <a:ext uri="{FF2B5EF4-FFF2-40B4-BE49-F238E27FC236}">
                  <a16:creationId xmlns:a16="http://schemas.microsoft.com/office/drawing/2014/main" id="{12994E7F-D499-A169-2C9F-2DA7F255E3F9}"/>
                </a:ext>
              </a:extLst>
            </p:cNvPr>
            <p:cNvSpPr/>
            <p:nvPr/>
          </p:nvSpPr>
          <p:spPr>
            <a:xfrm>
              <a:off x="9889187" y="3972485"/>
              <a:ext cx="275230" cy="1514953"/>
            </a:xfrm>
            <a:prstGeom prst="up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EFE1172F-55DB-6B9D-4170-3ED697606B01}"/>
                </a:ext>
              </a:extLst>
            </p:cNvPr>
            <p:cNvSpPr txBox="1"/>
            <p:nvPr/>
          </p:nvSpPr>
          <p:spPr>
            <a:xfrm>
              <a:off x="9941992" y="5406297"/>
              <a:ext cx="1588743" cy="2769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KPK (Indonesia)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35" name="筆跡 1034">
                <a:extLst>
                  <a:ext uri="{FF2B5EF4-FFF2-40B4-BE49-F238E27FC236}">
                    <a16:creationId xmlns:a16="http://schemas.microsoft.com/office/drawing/2014/main" id="{7A5A4F83-4255-2C8E-9D6D-0B1287C8B553}"/>
                  </a:ext>
                </a:extLst>
              </p14:cNvPr>
              <p14:cNvContentPartPr/>
              <p14:nvPr/>
            </p14:nvContentPartPr>
            <p14:xfrm>
              <a:off x="7579800" y="4487105"/>
              <a:ext cx="19800" cy="34920"/>
            </p14:xfrm>
          </p:contentPart>
        </mc:Choice>
        <mc:Fallback xmlns="">
          <p:pic>
            <p:nvPicPr>
              <p:cNvPr id="1035" name="筆跡 1034">
                <a:extLst>
                  <a:ext uri="{FF2B5EF4-FFF2-40B4-BE49-F238E27FC236}">
                    <a16:creationId xmlns:a16="http://schemas.microsoft.com/office/drawing/2014/main" id="{7A5A4F83-4255-2C8E-9D6D-0B1287C8B55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73680" y="4480985"/>
                <a:ext cx="320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39" name="筆跡 1038">
                <a:extLst>
                  <a:ext uri="{FF2B5EF4-FFF2-40B4-BE49-F238E27FC236}">
                    <a16:creationId xmlns:a16="http://schemas.microsoft.com/office/drawing/2014/main" id="{C4CF8F5D-08E5-880B-D7DE-DF285A19081B}"/>
                  </a:ext>
                </a:extLst>
              </p14:cNvPr>
              <p14:cNvContentPartPr/>
              <p14:nvPr/>
            </p14:nvContentPartPr>
            <p14:xfrm>
              <a:off x="7560720" y="4473065"/>
              <a:ext cx="48600" cy="66960"/>
            </p14:xfrm>
          </p:contentPart>
        </mc:Choice>
        <mc:Fallback xmlns="">
          <p:pic>
            <p:nvPicPr>
              <p:cNvPr id="1039" name="筆跡 1038">
                <a:extLst>
                  <a:ext uri="{FF2B5EF4-FFF2-40B4-BE49-F238E27FC236}">
                    <a16:creationId xmlns:a16="http://schemas.microsoft.com/office/drawing/2014/main" id="{C4CF8F5D-08E5-880B-D7DE-DF285A19081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56400" y="4468745"/>
                <a:ext cx="57240" cy="7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9" name="群組 1048">
            <a:extLst>
              <a:ext uri="{FF2B5EF4-FFF2-40B4-BE49-F238E27FC236}">
                <a16:creationId xmlns:a16="http://schemas.microsoft.com/office/drawing/2014/main" id="{53E85654-FC63-130F-F88B-FBAC7E97C818}"/>
              </a:ext>
            </a:extLst>
          </p:cNvPr>
          <p:cNvGrpSpPr/>
          <p:nvPr/>
        </p:nvGrpSpPr>
        <p:grpSpPr>
          <a:xfrm>
            <a:off x="6503441" y="4575853"/>
            <a:ext cx="1669312" cy="1869646"/>
            <a:chOff x="6503441" y="4575853"/>
            <a:chExt cx="1669312" cy="1869646"/>
          </a:xfrm>
        </p:grpSpPr>
        <p:sp>
          <p:nvSpPr>
            <p:cNvPr id="1044" name="向上箭號 1043">
              <a:extLst>
                <a:ext uri="{FF2B5EF4-FFF2-40B4-BE49-F238E27FC236}">
                  <a16:creationId xmlns:a16="http://schemas.microsoft.com/office/drawing/2014/main" id="{20D14A76-4927-AADC-1E9C-A281652E04C4}"/>
                </a:ext>
              </a:extLst>
            </p:cNvPr>
            <p:cNvSpPr/>
            <p:nvPr/>
          </p:nvSpPr>
          <p:spPr>
            <a:xfrm>
              <a:off x="7494497" y="4575853"/>
              <a:ext cx="213756" cy="1448789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042" name="文字方塊 1041">
              <a:extLst>
                <a:ext uri="{FF2B5EF4-FFF2-40B4-BE49-F238E27FC236}">
                  <a16:creationId xmlns:a16="http://schemas.microsoft.com/office/drawing/2014/main" id="{12118410-6F91-405B-E268-FA9DE568C090}"/>
                </a:ext>
              </a:extLst>
            </p:cNvPr>
            <p:cNvSpPr txBox="1"/>
            <p:nvPr/>
          </p:nvSpPr>
          <p:spPr>
            <a:xfrm>
              <a:off x="6503441" y="5015156"/>
              <a:ext cx="1669312" cy="2769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MICAC (Martius)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45" name="Picture 18">
              <a:extLst>
                <a:ext uri="{FF2B5EF4-FFF2-40B4-BE49-F238E27FC236}">
                  <a16:creationId xmlns:a16="http://schemas.microsoft.com/office/drawing/2014/main" id="{17C685C8-010C-A7E7-8F88-A80150563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1" t="19934" r="27662" b="17129"/>
            <a:stretch/>
          </p:blipFill>
          <p:spPr bwMode="auto">
            <a:xfrm>
              <a:off x="6503441" y="5296494"/>
              <a:ext cx="1669312" cy="1149005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7A9FC677-F3E8-4E59-91AD-82FDACCC10B2}"/>
              </a:ext>
            </a:extLst>
          </p:cNvPr>
          <p:cNvSpPr txBox="1"/>
          <p:nvPr/>
        </p:nvSpPr>
        <p:spPr>
          <a:xfrm>
            <a:off x="225586" y="2573997"/>
            <a:ext cx="1197009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8900" b="1" i="1" dirty="0">
                <a:solidFill>
                  <a:schemeClr val="accent1">
                    <a:lumMod val="50000"/>
                    <a:alpha val="0"/>
                  </a:schemeClr>
                </a:solidFill>
                <a:latin typeface="Century Gothic" panose="020B0502020202020204" pitchFamily="34" charset="0"/>
              </a:rPr>
              <a:t>International training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C509E099-DE15-4F6D-A628-429E7D69C2B6}"/>
              </a:ext>
            </a:extLst>
          </p:cNvPr>
          <p:cNvGrpSpPr/>
          <p:nvPr/>
        </p:nvGrpSpPr>
        <p:grpSpPr>
          <a:xfrm>
            <a:off x="6191253" y="1695698"/>
            <a:ext cx="1352555" cy="1285945"/>
            <a:chOff x="6110674" y="-31225"/>
            <a:chExt cx="1352555" cy="1285945"/>
          </a:xfrm>
        </p:grpSpPr>
        <p:sp>
          <p:nvSpPr>
            <p:cNvPr id="70" name="向上箭號 40">
              <a:extLst>
                <a:ext uri="{FF2B5EF4-FFF2-40B4-BE49-F238E27FC236}">
                  <a16:creationId xmlns:a16="http://schemas.microsoft.com/office/drawing/2014/main" id="{230546F3-1596-47DD-B574-7173322F69B6}"/>
                </a:ext>
              </a:extLst>
            </p:cNvPr>
            <p:cNvSpPr/>
            <p:nvPr/>
          </p:nvSpPr>
          <p:spPr>
            <a:xfrm>
              <a:off x="7111972" y="-31225"/>
              <a:ext cx="203259" cy="723947"/>
            </a:xfrm>
            <a:prstGeom prst="up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C894FAEF-037F-43DB-9C5B-64FD979B31C4}"/>
                </a:ext>
              </a:extLst>
            </p:cNvPr>
            <p:cNvSpPr txBox="1"/>
            <p:nvPr/>
          </p:nvSpPr>
          <p:spPr>
            <a:xfrm>
              <a:off x="6110674" y="495538"/>
              <a:ext cx="1352555" cy="75918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kumimoji="1" lang="en-US" altLang="zh-H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oppins" pitchFamily="2" charset="0"/>
                </a:rPr>
                <a:t>Regional training workshop in Central Asia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55463F-3D08-4BAE-94E1-33EE3AC112B5}"/>
              </a:ext>
            </a:extLst>
          </p:cNvPr>
          <p:cNvSpPr txBox="1"/>
          <p:nvPr/>
        </p:nvSpPr>
        <p:spPr>
          <a:xfrm>
            <a:off x="155081" y="-10189"/>
            <a:ext cx="25733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Australia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Bhutan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Brunei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Botswana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Cambodia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Cook Islands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Darussalam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Fiji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Indonesia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Malaysia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Mali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Mongolia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Nigeria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Kenya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Pakistan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Saudi Arabia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Singapore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Thailand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Philippines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Uganda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Vietnam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Zimbabwe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UNODC</a:t>
            </a:r>
          </a:p>
        </p:txBody>
      </p:sp>
      <p:grpSp>
        <p:nvGrpSpPr>
          <p:cNvPr id="1050" name="群組 1049">
            <a:extLst>
              <a:ext uri="{FF2B5EF4-FFF2-40B4-BE49-F238E27FC236}">
                <a16:creationId xmlns:a16="http://schemas.microsoft.com/office/drawing/2014/main" id="{34671D28-CEAE-FDCE-FA41-6AC533ED7D45}"/>
              </a:ext>
            </a:extLst>
          </p:cNvPr>
          <p:cNvGrpSpPr/>
          <p:nvPr/>
        </p:nvGrpSpPr>
        <p:grpSpPr>
          <a:xfrm>
            <a:off x="2616221" y="796984"/>
            <a:ext cx="3628419" cy="1235774"/>
            <a:chOff x="2605830" y="796984"/>
            <a:chExt cx="3628419" cy="1235774"/>
          </a:xfrm>
        </p:grpSpPr>
        <p:sp>
          <p:nvSpPr>
            <p:cNvPr id="31" name="上彎箭號 30">
              <a:extLst>
                <a:ext uri="{FF2B5EF4-FFF2-40B4-BE49-F238E27FC236}">
                  <a16:creationId xmlns:a16="http://schemas.microsoft.com/office/drawing/2014/main" id="{17C3D3A7-C428-38CB-FDF9-8C76C5AA049C}"/>
                </a:ext>
              </a:extLst>
            </p:cNvPr>
            <p:cNvSpPr/>
            <p:nvPr/>
          </p:nvSpPr>
          <p:spPr>
            <a:xfrm rot="16200000" flipH="1" flipV="1">
              <a:off x="3840057" y="-394876"/>
              <a:ext cx="1202331" cy="3586052"/>
            </a:xfrm>
            <a:prstGeom prst="bentUpArrow">
              <a:avLst>
                <a:gd name="adj1" fmla="val 10832"/>
                <a:gd name="adj2" fmla="val 9596"/>
                <a:gd name="adj3" fmla="val 19986"/>
              </a:avLst>
            </a:prstGeom>
            <a:solidFill>
              <a:srgbClr val="EFB5A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C96BB56E-C379-F022-58B9-6973D32E84F7}"/>
                </a:ext>
              </a:extLst>
            </p:cNvPr>
            <p:cNvSpPr txBox="1"/>
            <p:nvPr/>
          </p:nvSpPr>
          <p:spPr>
            <a:xfrm>
              <a:off x="2605830" y="1756784"/>
              <a:ext cx="1334391" cy="275974"/>
            </a:xfrm>
            <a:prstGeom prst="rect">
              <a:avLst/>
            </a:prstGeom>
            <a:solidFill>
              <a:srgbClr val="EFB5AF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K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NTA (Greece)</a:t>
              </a:r>
              <a:endParaRPr kumimoji="1" lang="zh-HK" altLang="en-US" sz="1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FED4AA6-846E-6005-ECCB-AA8C3C5D12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0" t="13979" r="9913" b="22402"/>
            <a:stretch/>
          </p:blipFill>
          <p:spPr bwMode="auto">
            <a:xfrm>
              <a:off x="2616221" y="804871"/>
              <a:ext cx="1311543" cy="941503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1" name="群組 1050">
            <a:extLst>
              <a:ext uri="{FF2B5EF4-FFF2-40B4-BE49-F238E27FC236}">
                <a16:creationId xmlns:a16="http://schemas.microsoft.com/office/drawing/2014/main" id="{73665456-0C8F-F8EE-0BF3-2F75C24EC1FF}"/>
              </a:ext>
            </a:extLst>
          </p:cNvPr>
          <p:cNvGrpSpPr/>
          <p:nvPr/>
        </p:nvGrpSpPr>
        <p:grpSpPr>
          <a:xfrm>
            <a:off x="4102276" y="151143"/>
            <a:ext cx="1959527" cy="1542021"/>
            <a:chOff x="4102276" y="151143"/>
            <a:chExt cx="1959527" cy="1542021"/>
          </a:xfrm>
        </p:grpSpPr>
        <p:sp>
          <p:nvSpPr>
            <p:cNvPr id="62" name="上彎箭號 61">
              <a:extLst>
                <a:ext uri="{FF2B5EF4-FFF2-40B4-BE49-F238E27FC236}">
                  <a16:creationId xmlns:a16="http://schemas.microsoft.com/office/drawing/2014/main" id="{6B9B71EA-7E36-C427-23F9-60EFA7041E87}"/>
                </a:ext>
              </a:extLst>
            </p:cNvPr>
            <p:cNvSpPr/>
            <p:nvPr/>
          </p:nvSpPr>
          <p:spPr>
            <a:xfrm rot="5400000">
              <a:off x="5007728" y="608535"/>
              <a:ext cx="830997" cy="1277152"/>
            </a:xfrm>
            <a:prstGeom prst="bentUpArrow">
              <a:avLst>
                <a:gd name="adj1" fmla="val 16120"/>
                <a:gd name="adj2" fmla="val 14752"/>
                <a:gd name="adj3" fmla="val 15240"/>
              </a:avLst>
            </a:prstGeom>
            <a:solidFill>
              <a:srgbClr val="EFB5A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B880B6D1-EFD6-DA5A-49F0-07754E4F632C}"/>
                </a:ext>
              </a:extLst>
            </p:cNvPr>
            <p:cNvSpPr txBox="1"/>
            <p:nvPr/>
          </p:nvSpPr>
          <p:spPr>
            <a:xfrm>
              <a:off x="4102276" y="1231499"/>
              <a:ext cx="1434994" cy="461665"/>
            </a:xfrm>
            <a:prstGeom prst="rect">
              <a:avLst/>
            </a:prstGeom>
            <a:solidFill>
              <a:srgbClr val="EFB5AF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K" sz="1200" dirty="0" err="1">
                  <a:solidFill>
                    <a:srgbClr val="C00000"/>
                  </a:solidFill>
                  <a:latin typeface="Century Gothic" panose="020B0502020202020204" pitchFamily="34" charset="0"/>
                </a:rPr>
                <a:t>GlobE</a:t>
              </a:r>
              <a:r>
                <a:rPr kumimoji="1" lang="en-US" altLang="zh-HK" sz="12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 Network UNODC (Vienna)</a:t>
              </a:r>
              <a:endParaRPr kumimoji="1" lang="zh-HK" altLang="en-US" sz="1200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C0883424-A392-AB09-2239-35E1E38D8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37" r="22663"/>
            <a:stretch/>
          </p:blipFill>
          <p:spPr bwMode="auto">
            <a:xfrm>
              <a:off x="4112668" y="151143"/>
              <a:ext cx="1434994" cy="1100848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EA73CA5-4377-4B3A-A69B-30329B2CAC0E}"/>
              </a:ext>
            </a:extLst>
          </p:cNvPr>
          <p:cNvGrpSpPr/>
          <p:nvPr/>
        </p:nvGrpSpPr>
        <p:grpSpPr>
          <a:xfrm>
            <a:off x="2498591" y="3176301"/>
            <a:ext cx="1847290" cy="2940429"/>
            <a:chOff x="2498591" y="3176301"/>
            <a:chExt cx="1847290" cy="2940429"/>
          </a:xfrm>
        </p:grpSpPr>
        <p:sp>
          <p:nvSpPr>
            <p:cNvPr id="1056" name="上彎箭號 1055">
              <a:extLst>
                <a:ext uri="{FF2B5EF4-FFF2-40B4-BE49-F238E27FC236}">
                  <a16:creationId xmlns:a16="http://schemas.microsoft.com/office/drawing/2014/main" id="{1B5F0762-8718-6BB9-CFAE-B52F7FCAF723}"/>
                </a:ext>
              </a:extLst>
            </p:cNvPr>
            <p:cNvSpPr/>
            <p:nvPr/>
          </p:nvSpPr>
          <p:spPr>
            <a:xfrm rot="5400000" flipH="1" flipV="1">
              <a:off x="2000226" y="3674666"/>
              <a:ext cx="1540016" cy="543285"/>
            </a:xfrm>
            <a:prstGeom prst="bentUpArrow">
              <a:avLst>
                <a:gd name="adj1" fmla="val 19503"/>
                <a:gd name="adj2" fmla="val 17124"/>
                <a:gd name="adj3" fmla="val 2136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10B8414A-5212-4C3F-A537-5655B9483D16}"/>
                </a:ext>
              </a:extLst>
            </p:cNvPr>
            <p:cNvGrpSpPr/>
            <p:nvPr/>
          </p:nvGrpSpPr>
          <p:grpSpPr>
            <a:xfrm>
              <a:off x="2631646" y="4650467"/>
              <a:ext cx="1714235" cy="1466263"/>
              <a:chOff x="784394" y="4257758"/>
              <a:chExt cx="1714235" cy="1466263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EDFD1B8F-5AB9-41EB-EDC4-39D054E27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3" t="9371" r="9329" b="16496"/>
              <a:stretch/>
            </p:blipFill>
            <p:spPr bwMode="auto">
              <a:xfrm>
                <a:off x="784394" y="4567989"/>
                <a:ext cx="1714233" cy="1156032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5" name="矩形 1054">
                <a:extLst>
                  <a:ext uri="{FF2B5EF4-FFF2-40B4-BE49-F238E27FC236}">
                    <a16:creationId xmlns:a16="http://schemas.microsoft.com/office/drawing/2014/main" id="{55CA6C72-3249-1000-AABF-A464A18B0879}"/>
                  </a:ext>
                </a:extLst>
              </p:cNvPr>
              <p:cNvSpPr/>
              <p:nvPr/>
            </p:nvSpPr>
            <p:spPr>
              <a:xfrm>
                <a:off x="784395" y="4257758"/>
                <a:ext cx="1714234" cy="33606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216000" rtlCol="0" anchor="ctr"/>
              <a:lstStyle/>
              <a:p>
                <a:pPr algn="ctr"/>
                <a:r>
                  <a:rPr lang="en" altLang="zh-HK" sz="1200" b="0" i="0" u="none" strike="noStrike" dirty="0">
                    <a:solidFill>
                      <a:schemeClr val="bg1"/>
                    </a:solidFill>
                    <a:effectLst/>
                    <a:latin typeface="Century Gothic" panose="020B0502020202020204" pitchFamily="34" charset="0"/>
                  </a:rPr>
                  <a:t>AGPO (Panama)</a:t>
                </a:r>
                <a:endParaRPr kumimoji="1" lang="zh-HK" altLang="en-US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algn="ctr"/>
                <a:endParaRPr kumimoji="1" lang="zh-HK" altLang="en-US" sz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B1D643D-9957-4923-8472-220902B908AD}"/>
              </a:ext>
            </a:extLst>
          </p:cNvPr>
          <p:cNvGrpSpPr/>
          <p:nvPr/>
        </p:nvGrpSpPr>
        <p:grpSpPr>
          <a:xfrm>
            <a:off x="4887241" y="2754655"/>
            <a:ext cx="1669312" cy="1603118"/>
            <a:chOff x="4887241" y="2754655"/>
            <a:chExt cx="1669312" cy="1603118"/>
          </a:xfrm>
        </p:grpSpPr>
        <p:sp>
          <p:nvSpPr>
            <p:cNvPr id="3" name="箭號: 上彎 2">
              <a:extLst>
                <a:ext uri="{FF2B5EF4-FFF2-40B4-BE49-F238E27FC236}">
                  <a16:creationId xmlns:a16="http://schemas.microsoft.com/office/drawing/2014/main" id="{54536AE1-9222-467E-96DC-CD44CDFF32F1}"/>
                </a:ext>
              </a:extLst>
            </p:cNvPr>
            <p:cNvSpPr/>
            <p:nvPr/>
          </p:nvSpPr>
          <p:spPr>
            <a:xfrm flipH="1">
              <a:off x="5134959" y="2754655"/>
              <a:ext cx="390773" cy="1332073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2D10806B-8812-B91B-DDF7-C662BBB39095}"/>
                </a:ext>
              </a:extLst>
            </p:cNvPr>
            <p:cNvSpPr txBox="1"/>
            <p:nvPr/>
          </p:nvSpPr>
          <p:spPr>
            <a:xfrm>
              <a:off x="4887241" y="3025289"/>
              <a:ext cx="1669312" cy="2769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OCLEI (Mali)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55575BDE-651E-81F1-5E2B-24CBCCE820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" t="26538" r="31506" b="16807"/>
            <a:stretch/>
          </p:blipFill>
          <p:spPr bwMode="auto">
            <a:xfrm>
              <a:off x="4906321" y="3300747"/>
              <a:ext cx="1646116" cy="1057026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003A1DAD-CAAA-44D8-B8DE-A3A100D68E97}"/>
              </a:ext>
            </a:extLst>
          </p:cNvPr>
          <p:cNvGrpSpPr/>
          <p:nvPr/>
        </p:nvGrpSpPr>
        <p:grpSpPr>
          <a:xfrm>
            <a:off x="4803725" y="4798736"/>
            <a:ext cx="1540139" cy="902606"/>
            <a:chOff x="4803725" y="4798736"/>
            <a:chExt cx="1540139" cy="902606"/>
          </a:xfrm>
        </p:grpSpPr>
        <p:sp>
          <p:nvSpPr>
            <p:cNvPr id="72" name="箭號: 上彎 71">
              <a:extLst>
                <a:ext uri="{FF2B5EF4-FFF2-40B4-BE49-F238E27FC236}">
                  <a16:creationId xmlns:a16="http://schemas.microsoft.com/office/drawing/2014/main" id="{407184F8-B752-4027-8393-2FCC9BB8BF4D}"/>
                </a:ext>
              </a:extLst>
            </p:cNvPr>
            <p:cNvSpPr/>
            <p:nvPr/>
          </p:nvSpPr>
          <p:spPr>
            <a:xfrm>
              <a:off x="5928374" y="4798736"/>
              <a:ext cx="415490" cy="70674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649955ED-B1BC-4E21-B06D-E011280989F4}"/>
                </a:ext>
              </a:extLst>
            </p:cNvPr>
            <p:cNvSpPr txBox="1"/>
            <p:nvPr/>
          </p:nvSpPr>
          <p:spPr>
            <a:xfrm>
              <a:off x="4803725" y="5239677"/>
              <a:ext cx="1270632" cy="46166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SIU </a:t>
              </a:r>
              <a:b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</a:br>
              <a:r>
                <a:rPr lang="en" altLang="zh-HK" sz="1200" b="0" i="0" u="none" strike="noStrike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Poppins" pitchFamily="2" charset="0"/>
                </a:rPr>
                <a:t>(South Africa)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1C394DF5-91E3-4476-8482-E3F2C2B7C4C9}"/>
              </a:ext>
            </a:extLst>
          </p:cNvPr>
          <p:cNvGrpSpPr/>
          <p:nvPr/>
        </p:nvGrpSpPr>
        <p:grpSpPr>
          <a:xfrm>
            <a:off x="3296093" y="2097428"/>
            <a:ext cx="1829249" cy="1955881"/>
            <a:chOff x="3296093" y="2097428"/>
            <a:chExt cx="1829249" cy="1955881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B49A6D5-4D82-3F75-3BF6-0B32C96FF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" t="26846" r="-1"/>
            <a:stretch/>
          </p:blipFill>
          <p:spPr>
            <a:xfrm>
              <a:off x="3296093" y="3259468"/>
              <a:ext cx="1488558" cy="793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0" name="箭號: 上彎 79">
              <a:extLst>
                <a:ext uri="{FF2B5EF4-FFF2-40B4-BE49-F238E27FC236}">
                  <a16:creationId xmlns:a16="http://schemas.microsoft.com/office/drawing/2014/main" id="{CBE510F2-059D-43F6-84F6-956739C9E862}"/>
                </a:ext>
              </a:extLst>
            </p:cNvPr>
            <p:cNvSpPr/>
            <p:nvPr/>
          </p:nvSpPr>
          <p:spPr>
            <a:xfrm rot="5400000" flipH="1">
              <a:off x="3978862" y="1891352"/>
              <a:ext cx="940403" cy="1352556"/>
            </a:xfrm>
            <a:prstGeom prst="bentUpArrow">
              <a:avLst>
                <a:gd name="adj1" fmla="val 13142"/>
                <a:gd name="adj2" fmla="val 12811"/>
                <a:gd name="adj3" fmla="val 202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C8435C01-E478-4931-8ABF-B8CE4BA1A29F}"/>
                </a:ext>
              </a:extLst>
            </p:cNvPr>
            <p:cNvSpPr txBox="1"/>
            <p:nvPr/>
          </p:nvSpPr>
          <p:spPr>
            <a:xfrm>
              <a:off x="3304022" y="2988133"/>
              <a:ext cx="1488559" cy="27699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INPPLC (Morocco)</a:t>
              </a:r>
              <a:endParaRPr kumimoji="1" lang="zh-HK" altLang="en-US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363C69F7-9298-46E2-A3C4-9034DCAA1402}"/>
              </a:ext>
            </a:extLst>
          </p:cNvPr>
          <p:cNvSpPr txBox="1"/>
          <p:nvPr/>
        </p:nvSpPr>
        <p:spPr>
          <a:xfrm>
            <a:off x="155081" y="-9102501"/>
            <a:ext cx="25733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Australia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Bhutan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Brunei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Botswana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Cambodia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Cook Islands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Darussalam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Fiji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Indonesia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Malaysia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Mali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Mongolia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Nigeria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Kenya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Pakistan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Saudi Arabia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Singapore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Thailand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Philippines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Uganda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Vietnam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Zimbabwe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UNODC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EE497F5A-5276-414D-AD51-E85832834501}"/>
              </a:ext>
            </a:extLst>
          </p:cNvPr>
          <p:cNvSpPr txBox="1"/>
          <p:nvPr/>
        </p:nvSpPr>
        <p:spPr>
          <a:xfrm>
            <a:off x="154109" y="9131558"/>
            <a:ext cx="25733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Australia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Bhutan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Brunei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Botswana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Cambodia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Cook Islands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Darussalam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Fiji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Indonesia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Malaysia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Mali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Mongolia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Nigeria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Kenya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Pakistan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Saudi Arabia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Singapore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Thailand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Philippines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Uganda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Vietnam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Zimbabwe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UNODC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42B302E-B8D7-4B5B-8CB1-0BBB5355E4FB}"/>
              </a:ext>
            </a:extLst>
          </p:cNvPr>
          <p:cNvSpPr txBox="1"/>
          <p:nvPr/>
        </p:nvSpPr>
        <p:spPr>
          <a:xfrm>
            <a:off x="110708" y="18228588"/>
            <a:ext cx="25733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Australia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Bhutan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Brunei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Botswana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Cambodia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Cook Islands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Darussalam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Fiji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Indonesia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Malaysia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Mali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Mongolia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Nigeria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Kenya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Pakistan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Saudi Arabia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Singapore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Thailand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Philippines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Uganda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Vietnam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Zimbabwe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UNODC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B5D1AD0-1027-43F2-A120-9C1AF48975FC}"/>
              </a:ext>
            </a:extLst>
          </p:cNvPr>
          <p:cNvSpPr txBox="1"/>
          <p:nvPr/>
        </p:nvSpPr>
        <p:spPr>
          <a:xfrm>
            <a:off x="154109" y="-18236414"/>
            <a:ext cx="25733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Australia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Bhutan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Brunei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Botswana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Cambodia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Cook Islands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Darussalam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Fiji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Indonesia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Malaysia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Mali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Mongolia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Nigeria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Kenya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Pakistan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Saudi Arabia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Singapore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South Africa</a:t>
            </a: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Thailand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Philippines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Uganda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Vietnam</a:t>
            </a:r>
          </a:p>
          <a:p>
            <a:r>
              <a:rPr lang="en-HK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Zimbabwe</a:t>
            </a:r>
            <a:endParaRPr lang="en-US" altLang="zh-TW" sz="2400" b="1" i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altLang="zh-TW" sz="24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UNODC</a:t>
            </a:r>
          </a:p>
        </p:txBody>
      </p:sp>
    </p:spTree>
    <p:extLst>
      <p:ext uri="{BB962C8B-B14F-4D97-AF65-F5344CB8AC3E}">
        <p14:creationId xmlns:p14="http://schemas.microsoft.com/office/powerpoint/2010/main" val="94229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8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2" grpId="0"/>
      <p:bldP spid="83" grpId="0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개체 틀 3">
            <a:extLst>
              <a:ext uri="{FF2B5EF4-FFF2-40B4-BE49-F238E27FC236}">
                <a16:creationId xmlns:a16="http://schemas.microsoft.com/office/drawing/2014/main" id="{FC27D384-FBCA-4A6A-A8AB-53BDFFD5DB1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7" b="10738"/>
          <a:stretch>
            <a:fillRect/>
          </a:stretch>
        </p:blipFill>
        <p:spPr>
          <a:xfrm>
            <a:off x="1589" y="1588"/>
            <a:ext cx="12188825" cy="3840162"/>
          </a:xfrm>
        </p:spPr>
      </p:pic>
      <p:sp>
        <p:nvSpPr>
          <p:cNvPr id="51" name="평행 사변형 50">
            <a:extLst>
              <a:ext uri="{FF2B5EF4-FFF2-40B4-BE49-F238E27FC236}">
                <a16:creationId xmlns:a16="http://schemas.microsoft.com/office/drawing/2014/main" id="{47CE8AC9-32D5-4B2B-8A1D-F84C48B0F4EB}"/>
              </a:ext>
            </a:extLst>
          </p:cNvPr>
          <p:cNvSpPr/>
          <p:nvPr/>
        </p:nvSpPr>
        <p:spPr>
          <a:xfrm>
            <a:off x="6203424" y="894"/>
            <a:ext cx="5292922" cy="3833675"/>
          </a:xfrm>
          <a:prstGeom prst="parallelogram">
            <a:avLst>
              <a:gd name="adj" fmla="val 91389"/>
            </a:avLst>
          </a:prstGeom>
          <a:gradFill flip="none" rotWithShape="1">
            <a:gsLst>
              <a:gs pos="53000">
                <a:schemeClr val="accent1">
                  <a:alpha val="10000"/>
                </a:schemeClr>
              </a:gs>
              <a:gs pos="0">
                <a:schemeClr val="tx2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26">
              <a:defRPr/>
            </a:pPr>
            <a:endParaRPr kumimoji="1" lang="ko-KR" altLang="en-US" sz="2399">
              <a:solidFill>
                <a:prstClr val="white"/>
              </a:solidFill>
            </a:endParaRPr>
          </a:p>
        </p:txBody>
      </p:sp>
      <p:sp>
        <p:nvSpPr>
          <p:cNvPr id="50" name="평행 사변형 49">
            <a:extLst>
              <a:ext uri="{FF2B5EF4-FFF2-40B4-BE49-F238E27FC236}">
                <a16:creationId xmlns:a16="http://schemas.microsoft.com/office/drawing/2014/main" id="{D26C5224-F710-4A31-ADFD-13A38773FC9A}"/>
              </a:ext>
            </a:extLst>
          </p:cNvPr>
          <p:cNvSpPr/>
          <p:nvPr/>
        </p:nvSpPr>
        <p:spPr>
          <a:xfrm>
            <a:off x="825923" y="894"/>
            <a:ext cx="5292922" cy="3833675"/>
          </a:xfrm>
          <a:prstGeom prst="parallelogram">
            <a:avLst>
              <a:gd name="adj" fmla="val 91389"/>
            </a:avLst>
          </a:prstGeom>
          <a:gradFill flip="none" rotWithShape="1">
            <a:gsLst>
              <a:gs pos="53000">
                <a:schemeClr val="accent1">
                  <a:alpha val="10000"/>
                </a:schemeClr>
              </a:gs>
              <a:gs pos="0">
                <a:schemeClr val="tx2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26">
              <a:defRPr/>
            </a:pPr>
            <a:endParaRPr kumimoji="1" lang="ko-KR" altLang="en-US" sz="2399">
              <a:solidFill>
                <a:prstClr val="white"/>
              </a:solidFill>
            </a:endParaRPr>
          </a:p>
        </p:txBody>
      </p:sp>
      <p:sp>
        <p:nvSpPr>
          <p:cNvPr id="8" name="다이아몬드 7">
            <a:extLst>
              <a:ext uri="{FF2B5EF4-FFF2-40B4-BE49-F238E27FC236}">
                <a16:creationId xmlns:a16="http://schemas.microsoft.com/office/drawing/2014/main" id="{EE8C318F-3A93-4BA7-94BB-1A0FE7D71F78}"/>
              </a:ext>
            </a:extLst>
          </p:cNvPr>
          <p:cNvSpPr/>
          <p:nvPr/>
        </p:nvSpPr>
        <p:spPr>
          <a:xfrm>
            <a:off x="1082676" y="2925763"/>
            <a:ext cx="1820862" cy="1820862"/>
          </a:xfrm>
          <a:prstGeom prst="diamon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kumimoji="1" lang="ko-KR" altLang="en-US" sz="2399" dirty="0">
              <a:solidFill>
                <a:prstClr val="white"/>
              </a:solidFill>
            </a:endParaRPr>
          </a:p>
        </p:txBody>
      </p:sp>
      <p:sp>
        <p:nvSpPr>
          <p:cNvPr id="70" name="다이아몬드 69">
            <a:extLst>
              <a:ext uri="{FF2B5EF4-FFF2-40B4-BE49-F238E27FC236}">
                <a16:creationId xmlns:a16="http://schemas.microsoft.com/office/drawing/2014/main" id="{698EF92F-E62F-45FC-8ECD-749FDD4F42E9}"/>
              </a:ext>
            </a:extLst>
          </p:cNvPr>
          <p:cNvSpPr/>
          <p:nvPr/>
        </p:nvSpPr>
        <p:spPr>
          <a:xfrm>
            <a:off x="3833814" y="2925763"/>
            <a:ext cx="1820863" cy="18208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kumimoji="1" lang="ko-KR" altLang="en-US" sz="2399" dirty="0">
              <a:solidFill>
                <a:prstClr val="white"/>
              </a:solidFill>
            </a:endParaRPr>
          </a:p>
        </p:txBody>
      </p:sp>
      <p:sp>
        <p:nvSpPr>
          <p:cNvPr id="75" name="다이아몬드 74">
            <a:extLst>
              <a:ext uri="{FF2B5EF4-FFF2-40B4-BE49-F238E27FC236}">
                <a16:creationId xmlns:a16="http://schemas.microsoft.com/office/drawing/2014/main" id="{7E7C1BED-925C-4F78-8E00-E78146440563}"/>
              </a:ext>
            </a:extLst>
          </p:cNvPr>
          <p:cNvSpPr/>
          <p:nvPr/>
        </p:nvSpPr>
        <p:spPr>
          <a:xfrm>
            <a:off x="6586539" y="2925763"/>
            <a:ext cx="1820863" cy="1820862"/>
          </a:xfrm>
          <a:prstGeom prst="diamon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kumimoji="1" lang="ko-KR" altLang="en-US" sz="2399" dirty="0">
              <a:solidFill>
                <a:prstClr val="white"/>
              </a:solidFill>
            </a:endParaRPr>
          </a:p>
        </p:txBody>
      </p:sp>
      <p:sp>
        <p:nvSpPr>
          <p:cNvPr id="80" name="다이아몬드 79">
            <a:extLst>
              <a:ext uri="{FF2B5EF4-FFF2-40B4-BE49-F238E27FC236}">
                <a16:creationId xmlns:a16="http://schemas.microsoft.com/office/drawing/2014/main" id="{DF296EB2-A73A-4506-AF86-53489830C2A3}"/>
              </a:ext>
            </a:extLst>
          </p:cNvPr>
          <p:cNvSpPr/>
          <p:nvPr/>
        </p:nvSpPr>
        <p:spPr>
          <a:xfrm>
            <a:off x="9339264" y="2925763"/>
            <a:ext cx="1820863" cy="182086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26">
              <a:defRPr/>
            </a:pPr>
            <a:endParaRPr kumimoji="1" lang="ko-KR" altLang="en-US" sz="2399" dirty="0">
              <a:solidFill>
                <a:prstClr val="white"/>
              </a:solidFill>
            </a:endParaRP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34590140-1540-4944-990E-FD753083E1E1}"/>
              </a:ext>
            </a:extLst>
          </p:cNvPr>
          <p:cNvGrpSpPr/>
          <p:nvPr/>
        </p:nvGrpSpPr>
        <p:grpSpPr>
          <a:xfrm>
            <a:off x="9867450" y="3429001"/>
            <a:ext cx="763135" cy="655900"/>
            <a:chOff x="19685000" y="2214563"/>
            <a:chExt cx="957263" cy="815975"/>
          </a:xfrm>
          <a:solidFill>
            <a:schemeClr val="bg1"/>
          </a:solidFill>
        </p:grpSpPr>
        <p:sp>
          <p:nvSpPr>
            <p:cNvPr id="92" name="Freeform 75">
              <a:extLst>
                <a:ext uri="{FF2B5EF4-FFF2-40B4-BE49-F238E27FC236}">
                  <a16:creationId xmlns:a16="http://schemas.microsoft.com/office/drawing/2014/main" id="{0D12B235-C4FB-4B65-91F6-47CB4C593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85000" y="2357438"/>
              <a:ext cx="957263" cy="673100"/>
            </a:xfrm>
            <a:custGeom>
              <a:avLst/>
              <a:gdLst>
                <a:gd name="T0" fmla="*/ 928 w 1326"/>
                <a:gd name="T1" fmla="*/ 868 h 932"/>
                <a:gd name="T2" fmla="*/ 928 w 1326"/>
                <a:gd name="T3" fmla="*/ 64 h 932"/>
                <a:gd name="T4" fmla="*/ 1095 w 1326"/>
                <a:gd name="T5" fmla="*/ 64 h 932"/>
                <a:gd name="T6" fmla="*/ 1095 w 1326"/>
                <a:gd name="T7" fmla="*/ 868 h 932"/>
                <a:gd name="T8" fmla="*/ 928 w 1326"/>
                <a:gd name="T9" fmla="*/ 868 h 932"/>
                <a:gd name="T10" fmla="*/ 695 w 1326"/>
                <a:gd name="T11" fmla="*/ 612 h 932"/>
                <a:gd name="T12" fmla="*/ 695 w 1326"/>
                <a:gd name="T13" fmla="*/ 384 h 932"/>
                <a:gd name="T14" fmla="*/ 863 w 1326"/>
                <a:gd name="T15" fmla="*/ 384 h 932"/>
                <a:gd name="T16" fmla="*/ 863 w 1326"/>
                <a:gd name="T17" fmla="*/ 868 h 932"/>
                <a:gd name="T18" fmla="*/ 695 w 1326"/>
                <a:gd name="T19" fmla="*/ 868 h 932"/>
                <a:gd name="T20" fmla="*/ 695 w 1326"/>
                <a:gd name="T21" fmla="*/ 612 h 932"/>
                <a:gd name="T22" fmla="*/ 463 w 1326"/>
                <a:gd name="T23" fmla="*/ 728 h 932"/>
                <a:gd name="T24" fmla="*/ 463 w 1326"/>
                <a:gd name="T25" fmla="*/ 644 h 932"/>
                <a:gd name="T26" fmla="*/ 631 w 1326"/>
                <a:gd name="T27" fmla="*/ 644 h 932"/>
                <a:gd name="T28" fmla="*/ 631 w 1326"/>
                <a:gd name="T29" fmla="*/ 868 h 932"/>
                <a:gd name="T30" fmla="*/ 463 w 1326"/>
                <a:gd name="T31" fmla="*/ 868 h 932"/>
                <a:gd name="T32" fmla="*/ 463 w 1326"/>
                <a:gd name="T33" fmla="*/ 728 h 932"/>
                <a:gd name="T34" fmla="*/ 231 w 1326"/>
                <a:gd name="T35" fmla="*/ 760 h 932"/>
                <a:gd name="T36" fmla="*/ 399 w 1326"/>
                <a:gd name="T37" fmla="*/ 760 h 932"/>
                <a:gd name="T38" fmla="*/ 399 w 1326"/>
                <a:gd name="T39" fmla="*/ 868 h 932"/>
                <a:gd name="T40" fmla="*/ 231 w 1326"/>
                <a:gd name="T41" fmla="*/ 868 h 932"/>
                <a:gd name="T42" fmla="*/ 231 w 1326"/>
                <a:gd name="T43" fmla="*/ 760 h 932"/>
                <a:gd name="T44" fmla="*/ 1294 w 1326"/>
                <a:gd name="T45" fmla="*/ 868 h 932"/>
                <a:gd name="T46" fmla="*/ 1160 w 1326"/>
                <a:gd name="T47" fmla="*/ 868 h 932"/>
                <a:gd name="T48" fmla="*/ 1160 w 1326"/>
                <a:gd name="T49" fmla="*/ 32 h 932"/>
                <a:gd name="T50" fmla="*/ 1127 w 1326"/>
                <a:gd name="T51" fmla="*/ 0 h 932"/>
                <a:gd name="T52" fmla="*/ 895 w 1326"/>
                <a:gd name="T53" fmla="*/ 0 h 932"/>
                <a:gd name="T54" fmla="*/ 863 w 1326"/>
                <a:gd name="T55" fmla="*/ 32 h 932"/>
                <a:gd name="T56" fmla="*/ 863 w 1326"/>
                <a:gd name="T57" fmla="*/ 320 h 932"/>
                <a:gd name="T58" fmla="*/ 663 w 1326"/>
                <a:gd name="T59" fmla="*/ 320 h 932"/>
                <a:gd name="T60" fmla="*/ 631 w 1326"/>
                <a:gd name="T61" fmla="*/ 352 h 932"/>
                <a:gd name="T62" fmla="*/ 631 w 1326"/>
                <a:gd name="T63" fmla="*/ 580 h 932"/>
                <a:gd name="T64" fmla="*/ 431 w 1326"/>
                <a:gd name="T65" fmla="*/ 580 h 932"/>
                <a:gd name="T66" fmla="*/ 399 w 1326"/>
                <a:gd name="T67" fmla="*/ 612 h 932"/>
                <a:gd name="T68" fmla="*/ 399 w 1326"/>
                <a:gd name="T69" fmla="*/ 696 h 932"/>
                <a:gd name="T70" fmla="*/ 199 w 1326"/>
                <a:gd name="T71" fmla="*/ 696 h 932"/>
                <a:gd name="T72" fmla="*/ 167 w 1326"/>
                <a:gd name="T73" fmla="*/ 728 h 932"/>
                <a:gd name="T74" fmla="*/ 167 w 1326"/>
                <a:gd name="T75" fmla="*/ 868 h 932"/>
                <a:gd name="T76" fmla="*/ 32 w 1326"/>
                <a:gd name="T77" fmla="*/ 868 h 932"/>
                <a:gd name="T78" fmla="*/ 0 w 1326"/>
                <a:gd name="T79" fmla="*/ 900 h 932"/>
                <a:gd name="T80" fmla="*/ 32 w 1326"/>
                <a:gd name="T81" fmla="*/ 932 h 932"/>
                <a:gd name="T82" fmla="*/ 199 w 1326"/>
                <a:gd name="T83" fmla="*/ 932 h 932"/>
                <a:gd name="T84" fmla="*/ 431 w 1326"/>
                <a:gd name="T85" fmla="*/ 932 h 932"/>
                <a:gd name="T86" fmla="*/ 663 w 1326"/>
                <a:gd name="T87" fmla="*/ 932 h 932"/>
                <a:gd name="T88" fmla="*/ 895 w 1326"/>
                <a:gd name="T89" fmla="*/ 932 h 932"/>
                <a:gd name="T90" fmla="*/ 1127 w 1326"/>
                <a:gd name="T91" fmla="*/ 932 h 932"/>
                <a:gd name="T92" fmla="*/ 1294 w 1326"/>
                <a:gd name="T93" fmla="*/ 932 h 932"/>
                <a:gd name="T94" fmla="*/ 1326 w 1326"/>
                <a:gd name="T95" fmla="*/ 900 h 932"/>
                <a:gd name="T96" fmla="*/ 1294 w 1326"/>
                <a:gd name="T97" fmla="*/ 868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6" h="932">
                  <a:moveTo>
                    <a:pt x="928" y="868"/>
                  </a:moveTo>
                  <a:lnTo>
                    <a:pt x="928" y="64"/>
                  </a:lnTo>
                  <a:lnTo>
                    <a:pt x="1095" y="64"/>
                  </a:lnTo>
                  <a:lnTo>
                    <a:pt x="1095" y="868"/>
                  </a:lnTo>
                  <a:lnTo>
                    <a:pt x="928" y="868"/>
                  </a:lnTo>
                  <a:close/>
                  <a:moveTo>
                    <a:pt x="695" y="612"/>
                  </a:moveTo>
                  <a:lnTo>
                    <a:pt x="695" y="384"/>
                  </a:lnTo>
                  <a:lnTo>
                    <a:pt x="863" y="384"/>
                  </a:lnTo>
                  <a:lnTo>
                    <a:pt x="863" y="868"/>
                  </a:lnTo>
                  <a:lnTo>
                    <a:pt x="695" y="868"/>
                  </a:lnTo>
                  <a:lnTo>
                    <a:pt x="695" y="612"/>
                  </a:lnTo>
                  <a:close/>
                  <a:moveTo>
                    <a:pt x="463" y="728"/>
                  </a:moveTo>
                  <a:lnTo>
                    <a:pt x="463" y="644"/>
                  </a:lnTo>
                  <a:lnTo>
                    <a:pt x="631" y="644"/>
                  </a:lnTo>
                  <a:lnTo>
                    <a:pt x="631" y="868"/>
                  </a:lnTo>
                  <a:lnTo>
                    <a:pt x="463" y="868"/>
                  </a:lnTo>
                  <a:lnTo>
                    <a:pt x="463" y="728"/>
                  </a:lnTo>
                  <a:close/>
                  <a:moveTo>
                    <a:pt x="231" y="760"/>
                  </a:moveTo>
                  <a:lnTo>
                    <a:pt x="399" y="760"/>
                  </a:lnTo>
                  <a:lnTo>
                    <a:pt x="399" y="868"/>
                  </a:lnTo>
                  <a:lnTo>
                    <a:pt x="231" y="868"/>
                  </a:lnTo>
                  <a:lnTo>
                    <a:pt x="231" y="760"/>
                  </a:lnTo>
                  <a:close/>
                  <a:moveTo>
                    <a:pt x="1294" y="868"/>
                  </a:moveTo>
                  <a:lnTo>
                    <a:pt x="1160" y="868"/>
                  </a:lnTo>
                  <a:lnTo>
                    <a:pt x="1160" y="32"/>
                  </a:lnTo>
                  <a:cubicBezTo>
                    <a:pt x="1160" y="14"/>
                    <a:pt x="1145" y="0"/>
                    <a:pt x="1127" y="0"/>
                  </a:cubicBezTo>
                  <a:lnTo>
                    <a:pt x="895" y="0"/>
                  </a:lnTo>
                  <a:cubicBezTo>
                    <a:pt x="878" y="0"/>
                    <a:pt x="863" y="14"/>
                    <a:pt x="863" y="32"/>
                  </a:cubicBezTo>
                  <a:lnTo>
                    <a:pt x="863" y="320"/>
                  </a:lnTo>
                  <a:lnTo>
                    <a:pt x="663" y="320"/>
                  </a:lnTo>
                  <a:cubicBezTo>
                    <a:pt x="646" y="320"/>
                    <a:pt x="631" y="334"/>
                    <a:pt x="631" y="352"/>
                  </a:cubicBezTo>
                  <a:lnTo>
                    <a:pt x="631" y="580"/>
                  </a:lnTo>
                  <a:lnTo>
                    <a:pt x="431" y="580"/>
                  </a:lnTo>
                  <a:cubicBezTo>
                    <a:pt x="414" y="580"/>
                    <a:pt x="399" y="594"/>
                    <a:pt x="399" y="612"/>
                  </a:cubicBezTo>
                  <a:lnTo>
                    <a:pt x="399" y="696"/>
                  </a:lnTo>
                  <a:lnTo>
                    <a:pt x="199" y="696"/>
                  </a:lnTo>
                  <a:cubicBezTo>
                    <a:pt x="182" y="696"/>
                    <a:pt x="167" y="710"/>
                    <a:pt x="167" y="728"/>
                  </a:cubicBezTo>
                  <a:lnTo>
                    <a:pt x="167" y="868"/>
                  </a:lnTo>
                  <a:lnTo>
                    <a:pt x="32" y="868"/>
                  </a:lnTo>
                  <a:cubicBezTo>
                    <a:pt x="15" y="868"/>
                    <a:pt x="0" y="883"/>
                    <a:pt x="0" y="900"/>
                  </a:cubicBezTo>
                  <a:cubicBezTo>
                    <a:pt x="0" y="918"/>
                    <a:pt x="15" y="932"/>
                    <a:pt x="32" y="932"/>
                  </a:cubicBezTo>
                  <a:lnTo>
                    <a:pt x="199" y="932"/>
                  </a:lnTo>
                  <a:lnTo>
                    <a:pt x="431" y="932"/>
                  </a:lnTo>
                  <a:lnTo>
                    <a:pt x="663" y="932"/>
                  </a:lnTo>
                  <a:lnTo>
                    <a:pt x="895" y="932"/>
                  </a:lnTo>
                  <a:lnTo>
                    <a:pt x="1127" y="932"/>
                  </a:lnTo>
                  <a:lnTo>
                    <a:pt x="1294" y="932"/>
                  </a:lnTo>
                  <a:cubicBezTo>
                    <a:pt x="1312" y="932"/>
                    <a:pt x="1326" y="918"/>
                    <a:pt x="1326" y="900"/>
                  </a:cubicBezTo>
                  <a:cubicBezTo>
                    <a:pt x="1326" y="883"/>
                    <a:pt x="1312" y="868"/>
                    <a:pt x="1294" y="8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91416" tIns="45708" rIns="91416" bIns="45708"/>
            <a:lstStyle/>
            <a:p>
              <a:pPr defTabSz="914126">
                <a:defRPr/>
              </a:pPr>
              <a:endParaRPr kumimoji="1" lang="ko-KR" altLang="en-US" sz="2399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" name="Freeform 76">
              <a:extLst>
                <a:ext uri="{FF2B5EF4-FFF2-40B4-BE49-F238E27FC236}">
                  <a16:creationId xmlns:a16="http://schemas.microsoft.com/office/drawing/2014/main" id="{C6F27A6C-3580-4AA1-A7D3-5E53BB224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1513" y="2214563"/>
              <a:ext cx="549275" cy="520700"/>
            </a:xfrm>
            <a:custGeom>
              <a:avLst/>
              <a:gdLst>
                <a:gd name="T0" fmla="*/ 34 w 761"/>
                <a:gd name="T1" fmla="*/ 722 h 722"/>
                <a:gd name="T2" fmla="*/ 40 w 761"/>
                <a:gd name="T3" fmla="*/ 721 h 722"/>
                <a:gd name="T4" fmla="*/ 470 w 761"/>
                <a:gd name="T5" fmla="*/ 514 h 722"/>
                <a:gd name="T6" fmla="*/ 605 w 761"/>
                <a:gd name="T7" fmla="*/ 379 h 722"/>
                <a:gd name="T8" fmla="*/ 700 w 761"/>
                <a:gd name="T9" fmla="*/ 447 h 722"/>
                <a:gd name="T10" fmla="*/ 733 w 761"/>
                <a:gd name="T11" fmla="*/ 450 h 722"/>
                <a:gd name="T12" fmla="*/ 751 w 761"/>
                <a:gd name="T13" fmla="*/ 422 h 722"/>
                <a:gd name="T14" fmla="*/ 761 w 761"/>
                <a:gd name="T15" fmla="*/ 34 h 722"/>
                <a:gd name="T16" fmla="*/ 748 w 761"/>
                <a:gd name="T17" fmla="*/ 8 h 722"/>
                <a:gd name="T18" fmla="*/ 719 w 761"/>
                <a:gd name="T19" fmla="*/ 3 h 722"/>
                <a:gd name="T20" fmla="*/ 340 w 761"/>
                <a:gd name="T21" fmla="*/ 128 h 722"/>
                <a:gd name="T22" fmla="*/ 318 w 761"/>
                <a:gd name="T23" fmla="*/ 153 h 722"/>
                <a:gd name="T24" fmla="*/ 332 w 761"/>
                <a:gd name="T25" fmla="*/ 184 h 722"/>
                <a:gd name="T26" fmla="*/ 436 w 761"/>
                <a:gd name="T27" fmla="*/ 259 h 722"/>
                <a:gd name="T28" fmla="*/ 319 w 761"/>
                <a:gd name="T29" fmla="*/ 405 h 722"/>
                <a:gd name="T30" fmla="*/ 133 w 761"/>
                <a:gd name="T31" fmla="*/ 543 h 722"/>
                <a:gd name="T32" fmla="*/ 117 w 761"/>
                <a:gd name="T33" fmla="*/ 585 h 722"/>
                <a:gd name="T34" fmla="*/ 159 w 761"/>
                <a:gd name="T35" fmla="*/ 601 h 722"/>
                <a:gd name="T36" fmla="*/ 366 w 761"/>
                <a:gd name="T37" fmla="*/ 449 h 722"/>
                <a:gd name="T38" fmla="*/ 507 w 761"/>
                <a:gd name="T39" fmla="*/ 268 h 722"/>
                <a:gd name="T40" fmla="*/ 498 w 761"/>
                <a:gd name="T41" fmla="*/ 224 h 722"/>
                <a:gd name="T42" fmla="*/ 420 w 761"/>
                <a:gd name="T43" fmla="*/ 169 h 722"/>
                <a:gd name="T44" fmla="*/ 695 w 761"/>
                <a:gd name="T45" fmla="*/ 78 h 722"/>
                <a:gd name="T46" fmla="*/ 688 w 761"/>
                <a:gd name="T47" fmla="*/ 360 h 722"/>
                <a:gd name="T48" fmla="*/ 619 w 761"/>
                <a:gd name="T49" fmla="*/ 310 h 722"/>
                <a:gd name="T50" fmla="*/ 576 w 761"/>
                <a:gd name="T51" fmla="*/ 315 h 722"/>
                <a:gd name="T52" fmla="*/ 427 w 761"/>
                <a:gd name="T53" fmla="*/ 466 h 722"/>
                <a:gd name="T54" fmla="*/ 29 w 761"/>
                <a:gd name="T55" fmla="*/ 658 h 722"/>
                <a:gd name="T56" fmla="*/ 3 w 761"/>
                <a:gd name="T57" fmla="*/ 695 h 722"/>
                <a:gd name="T58" fmla="*/ 34 w 761"/>
                <a:gd name="T59" fmla="*/ 722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61" h="722">
                  <a:moveTo>
                    <a:pt x="34" y="722"/>
                  </a:moveTo>
                  <a:cubicBezTo>
                    <a:pt x="36" y="722"/>
                    <a:pt x="38" y="721"/>
                    <a:pt x="40" y="721"/>
                  </a:cubicBezTo>
                  <a:cubicBezTo>
                    <a:pt x="50" y="719"/>
                    <a:pt x="289" y="677"/>
                    <a:pt x="470" y="514"/>
                  </a:cubicBezTo>
                  <a:cubicBezTo>
                    <a:pt x="519" y="470"/>
                    <a:pt x="564" y="425"/>
                    <a:pt x="605" y="379"/>
                  </a:cubicBezTo>
                  <a:lnTo>
                    <a:pt x="700" y="447"/>
                  </a:lnTo>
                  <a:cubicBezTo>
                    <a:pt x="710" y="454"/>
                    <a:pt x="723" y="455"/>
                    <a:pt x="733" y="450"/>
                  </a:cubicBezTo>
                  <a:cubicBezTo>
                    <a:pt x="744" y="445"/>
                    <a:pt x="751" y="434"/>
                    <a:pt x="751" y="422"/>
                  </a:cubicBezTo>
                  <a:lnTo>
                    <a:pt x="761" y="34"/>
                  </a:lnTo>
                  <a:cubicBezTo>
                    <a:pt x="761" y="24"/>
                    <a:pt x="756" y="14"/>
                    <a:pt x="748" y="8"/>
                  </a:cubicBezTo>
                  <a:cubicBezTo>
                    <a:pt x="739" y="2"/>
                    <a:pt x="728" y="0"/>
                    <a:pt x="719" y="3"/>
                  </a:cubicBezTo>
                  <a:lnTo>
                    <a:pt x="340" y="128"/>
                  </a:lnTo>
                  <a:cubicBezTo>
                    <a:pt x="329" y="131"/>
                    <a:pt x="320" y="141"/>
                    <a:pt x="318" y="153"/>
                  </a:cubicBezTo>
                  <a:cubicBezTo>
                    <a:pt x="317" y="165"/>
                    <a:pt x="322" y="177"/>
                    <a:pt x="332" y="184"/>
                  </a:cubicBezTo>
                  <a:lnTo>
                    <a:pt x="436" y="259"/>
                  </a:lnTo>
                  <a:cubicBezTo>
                    <a:pt x="397" y="315"/>
                    <a:pt x="358" y="365"/>
                    <a:pt x="319" y="405"/>
                  </a:cubicBezTo>
                  <a:cubicBezTo>
                    <a:pt x="260" y="467"/>
                    <a:pt x="197" y="514"/>
                    <a:pt x="133" y="543"/>
                  </a:cubicBezTo>
                  <a:cubicBezTo>
                    <a:pt x="117" y="550"/>
                    <a:pt x="110" y="569"/>
                    <a:pt x="117" y="585"/>
                  </a:cubicBezTo>
                  <a:cubicBezTo>
                    <a:pt x="124" y="602"/>
                    <a:pt x="143" y="609"/>
                    <a:pt x="159" y="601"/>
                  </a:cubicBezTo>
                  <a:cubicBezTo>
                    <a:pt x="231" y="569"/>
                    <a:pt x="300" y="517"/>
                    <a:pt x="366" y="449"/>
                  </a:cubicBezTo>
                  <a:cubicBezTo>
                    <a:pt x="413" y="400"/>
                    <a:pt x="460" y="339"/>
                    <a:pt x="507" y="268"/>
                  </a:cubicBezTo>
                  <a:cubicBezTo>
                    <a:pt x="516" y="254"/>
                    <a:pt x="512" y="234"/>
                    <a:pt x="498" y="224"/>
                  </a:cubicBezTo>
                  <a:lnTo>
                    <a:pt x="420" y="169"/>
                  </a:lnTo>
                  <a:lnTo>
                    <a:pt x="695" y="78"/>
                  </a:lnTo>
                  <a:lnTo>
                    <a:pt x="688" y="360"/>
                  </a:lnTo>
                  <a:lnTo>
                    <a:pt x="619" y="310"/>
                  </a:lnTo>
                  <a:cubicBezTo>
                    <a:pt x="606" y="301"/>
                    <a:pt x="587" y="303"/>
                    <a:pt x="576" y="315"/>
                  </a:cubicBezTo>
                  <a:cubicBezTo>
                    <a:pt x="532" y="366"/>
                    <a:pt x="482" y="417"/>
                    <a:pt x="427" y="466"/>
                  </a:cubicBezTo>
                  <a:cubicBezTo>
                    <a:pt x="260" y="616"/>
                    <a:pt x="31" y="657"/>
                    <a:pt x="29" y="658"/>
                  </a:cubicBezTo>
                  <a:cubicBezTo>
                    <a:pt x="11" y="661"/>
                    <a:pt x="0" y="677"/>
                    <a:pt x="3" y="695"/>
                  </a:cubicBezTo>
                  <a:cubicBezTo>
                    <a:pt x="5" y="710"/>
                    <a:pt x="19" y="722"/>
                    <a:pt x="34" y="722"/>
                  </a:cubicBezTo>
                </a:path>
              </a:pathLst>
            </a:custGeom>
            <a:grpFill/>
            <a:ln>
              <a:noFill/>
            </a:ln>
          </p:spPr>
          <p:txBody>
            <a:bodyPr lIns="91416" tIns="45708" rIns="91416" bIns="45708"/>
            <a:lstStyle/>
            <a:p>
              <a:pPr defTabSz="914126">
                <a:defRPr/>
              </a:pPr>
              <a:endParaRPr kumimoji="1" lang="ko-KR" altLang="en-US" sz="2399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AutoShape 2" descr="/globenetwork/en/index.html">
            <a:extLst>
              <a:ext uri="{FF2B5EF4-FFF2-40B4-BE49-F238E27FC236}">
                <a16:creationId xmlns:a16="http://schemas.microsoft.com/office/drawing/2014/main" id="{98F51AEC-54EC-4D95-AE3F-132D5C5745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76600"/>
            <a:ext cx="304800" cy="304800"/>
          </a:xfrm>
          <a:prstGeom prst="rect">
            <a:avLst/>
          </a:prstGeom>
          <a:noFill/>
        </p:spPr>
        <p:txBody>
          <a:bodyPr lIns="91416" tIns="45708" rIns="91416" bIns="45708"/>
          <a:lstStyle/>
          <a:p>
            <a:pPr defTabSz="914126">
              <a:defRPr/>
            </a:pPr>
            <a:endParaRPr kumimoji="1" lang="en-HK" sz="2399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pic>
        <p:nvPicPr>
          <p:cNvPr id="35855" name="Picture 4" descr="GlobE Network">
            <a:extLst>
              <a:ext uri="{FF2B5EF4-FFF2-40B4-BE49-F238E27FC236}">
                <a16:creationId xmlns:a16="http://schemas.microsoft.com/office/drawing/2014/main" id="{4AD29DD0-FDEE-4ECB-9DEF-C07F85E3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6" y="4919557"/>
            <a:ext cx="25130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0">
            <a:extLst>
              <a:ext uri="{FF2B5EF4-FFF2-40B4-BE49-F238E27FC236}">
                <a16:creationId xmlns:a16="http://schemas.microsoft.com/office/drawing/2014/main" id="{2F76C013-3569-4B1B-8621-E6AA81A2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48" y="4777582"/>
            <a:ext cx="2695579" cy="156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자유형: 도형 5204">
            <a:extLst>
              <a:ext uri="{FF2B5EF4-FFF2-40B4-BE49-F238E27FC236}">
                <a16:creationId xmlns:a16="http://schemas.microsoft.com/office/drawing/2014/main" id="{40576B81-AFB7-4FA0-856D-FF9710B09CFF}"/>
              </a:ext>
            </a:extLst>
          </p:cNvPr>
          <p:cNvSpPr/>
          <p:nvPr/>
        </p:nvSpPr>
        <p:spPr>
          <a:xfrm>
            <a:off x="7072314" y="3482975"/>
            <a:ext cx="849313" cy="654050"/>
          </a:xfrm>
          <a:custGeom>
            <a:avLst/>
            <a:gdLst>
              <a:gd name="connsiteX0" fmla="*/ 324888 w 673695"/>
              <a:gd name="connsiteY0" fmla="*/ 477555 h 565658"/>
              <a:gd name="connsiteX1" fmla="*/ 291485 w 673695"/>
              <a:gd name="connsiteY1" fmla="*/ 497477 h 565658"/>
              <a:gd name="connsiteX2" fmla="*/ 172627 w 673695"/>
              <a:gd name="connsiteY2" fmla="*/ 518583 h 565658"/>
              <a:gd name="connsiteX3" fmla="*/ 53770 w 673695"/>
              <a:gd name="connsiteY3" fmla="*/ 497477 h 565658"/>
              <a:gd name="connsiteX4" fmla="*/ 20368 w 673695"/>
              <a:gd name="connsiteY4" fmla="*/ 477556 h 565658"/>
              <a:gd name="connsiteX5" fmla="*/ 20368 w 673695"/>
              <a:gd name="connsiteY5" fmla="*/ 477568 h 565658"/>
              <a:gd name="connsiteX6" fmla="*/ 20368 w 673695"/>
              <a:gd name="connsiteY6" fmla="*/ 487904 h 565658"/>
              <a:gd name="connsiteX7" fmla="*/ 172628 w 673695"/>
              <a:gd name="connsiteY7" fmla="*/ 545290 h 565658"/>
              <a:gd name="connsiteX8" fmla="*/ 324888 w 673695"/>
              <a:gd name="connsiteY8" fmla="*/ 487904 h 565658"/>
              <a:gd name="connsiteX9" fmla="*/ 324888 w 673695"/>
              <a:gd name="connsiteY9" fmla="*/ 477556 h 565658"/>
              <a:gd name="connsiteX10" fmla="*/ 345039 w 673695"/>
              <a:gd name="connsiteY10" fmla="*/ 435025 h 565658"/>
              <a:gd name="connsiteX11" fmla="*/ 345255 w 673695"/>
              <a:gd name="connsiteY11" fmla="*/ 437087 h 565658"/>
              <a:gd name="connsiteX12" fmla="*/ 345255 w 673695"/>
              <a:gd name="connsiteY12" fmla="*/ 439124 h 565658"/>
              <a:gd name="connsiteX13" fmla="*/ 345039 w 673695"/>
              <a:gd name="connsiteY13" fmla="*/ 435025 h 565658"/>
              <a:gd name="connsiteX14" fmla="*/ 437889 w 673695"/>
              <a:gd name="connsiteY14" fmla="*/ 378340 h 565658"/>
              <a:gd name="connsiteX15" fmla="*/ 453012 w 673695"/>
              <a:gd name="connsiteY15" fmla="*/ 380427 h 565658"/>
              <a:gd name="connsiteX16" fmla="*/ 450925 w 673695"/>
              <a:gd name="connsiteY16" fmla="*/ 395550 h 565658"/>
              <a:gd name="connsiteX17" fmla="*/ 384705 w 673695"/>
              <a:gd name="connsiteY17" fmla="*/ 445705 h 565658"/>
              <a:gd name="connsiteX18" fmla="*/ 378200 w 673695"/>
              <a:gd name="connsiteY18" fmla="*/ 447895 h 565658"/>
              <a:gd name="connsiteX19" fmla="*/ 369582 w 673695"/>
              <a:gd name="connsiteY19" fmla="*/ 443618 h 565658"/>
              <a:gd name="connsiteX20" fmla="*/ 371669 w 673695"/>
              <a:gd name="connsiteY20" fmla="*/ 428495 h 565658"/>
              <a:gd name="connsiteX21" fmla="*/ 105652 w 673695"/>
              <a:gd name="connsiteY21" fmla="*/ 365645 h 565658"/>
              <a:gd name="connsiteX22" fmla="*/ 105639 w 673695"/>
              <a:gd name="connsiteY22" fmla="*/ 365647 h 565658"/>
              <a:gd name="connsiteX23" fmla="*/ 119659 w 673695"/>
              <a:gd name="connsiteY23" fmla="*/ 383890 h 565658"/>
              <a:gd name="connsiteX24" fmla="*/ 24186 w 673695"/>
              <a:gd name="connsiteY24" fmla="*/ 426917 h 565658"/>
              <a:gd name="connsiteX25" fmla="*/ 20368 w 673695"/>
              <a:gd name="connsiteY25" fmla="*/ 439137 h 565658"/>
              <a:gd name="connsiteX26" fmla="*/ 22086 w 673695"/>
              <a:gd name="connsiteY26" fmla="*/ 447284 h 565658"/>
              <a:gd name="connsiteX27" fmla="*/ 172627 w 673695"/>
              <a:gd name="connsiteY27" fmla="*/ 498228 h 565658"/>
              <a:gd name="connsiteX28" fmla="*/ 323169 w 673695"/>
              <a:gd name="connsiteY28" fmla="*/ 447284 h 565658"/>
              <a:gd name="connsiteX29" fmla="*/ 324888 w 673695"/>
              <a:gd name="connsiteY29" fmla="*/ 439137 h 565658"/>
              <a:gd name="connsiteX30" fmla="*/ 321069 w 673695"/>
              <a:gd name="connsiteY30" fmla="*/ 426917 h 565658"/>
              <a:gd name="connsiteX31" fmla="*/ 287886 w 673695"/>
              <a:gd name="connsiteY31" fmla="*/ 401532 h 565658"/>
              <a:gd name="connsiteX32" fmla="*/ 226311 w 673695"/>
              <a:gd name="connsiteY32" fmla="*/ 384006 h 565658"/>
              <a:gd name="connsiteX33" fmla="*/ 217398 w 673695"/>
              <a:gd name="connsiteY33" fmla="*/ 395665 h 565658"/>
              <a:gd name="connsiteX34" fmla="*/ 209391 w 673695"/>
              <a:gd name="connsiteY34" fmla="*/ 406129 h 565658"/>
              <a:gd name="connsiteX35" fmla="*/ 195210 w 673695"/>
              <a:gd name="connsiteY35" fmla="*/ 426916 h 565658"/>
              <a:gd name="connsiteX36" fmla="*/ 184568 w 673695"/>
              <a:gd name="connsiteY36" fmla="*/ 447284 h 565658"/>
              <a:gd name="connsiteX37" fmla="*/ 184555 w 673695"/>
              <a:gd name="connsiteY37" fmla="*/ 447284 h 565658"/>
              <a:gd name="connsiteX38" fmla="*/ 182327 w 673695"/>
              <a:gd name="connsiteY38" fmla="*/ 452961 h 565658"/>
              <a:gd name="connsiteX39" fmla="*/ 172652 w 673695"/>
              <a:gd name="connsiteY39" fmla="*/ 460065 h 565658"/>
              <a:gd name="connsiteX40" fmla="*/ 172627 w 673695"/>
              <a:gd name="connsiteY40" fmla="*/ 460065 h 565658"/>
              <a:gd name="connsiteX41" fmla="*/ 162940 w 673695"/>
              <a:gd name="connsiteY41" fmla="*/ 453051 h 565658"/>
              <a:gd name="connsiteX42" fmla="*/ 162927 w 673695"/>
              <a:gd name="connsiteY42" fmla="*/ 453051 h 565658"/>
              <a:gd name="connsiteX43" fmla="*/ 160712 w 673695"/>
              <a:gd name="connsiteY43" fmla="*/ 447284 h 565658"/>
              <a:gd name="connsiteX44" fmla="*/ 160725 w 673695"/>
              <a:gd name="connsiteY44" fmla="*/ 447284 h 565658"/>
              <a:gd name="connsiteX45" fmla="*/ 150694 w 673695"/>
              <a:gd name="connsiteY45" fmla="*/ 426916 h 565658"/>
              <a:gd name="connsiteX46" fmla="*/ 136017 w 673695"/>
              <a:gd name="connsiteY46" fmla="*/ 404856 h 565658"/>
              <a:gd name="connsiteX47" fmla="*/ 136017 w 673695"/>
              <a:gd name="connsiteY47" fmla="*/ 404830 h 565658"/>
              <a:gd name="connsiteX48" fmla="*/ 126253 w 673695"/>
              <a:gd name="connsiteY48" fmla="*/ 392304 h 565658"/>
              <a:gd name="connsiteX49" fmla="*/ 119659 w 673695"/>
              <a:gd name="connsiteY49" fmla="*/ 383877 h 565658"/>
              <a:gd name="connsiteX50" fmla="*/ 119662 w 673695"/>
              <a:gd name="connsiteY50" fmla="*/ 383877 h 565658"/>
              <a:gd name="connsiteX51" fmla="*/ 421125 w 673695"/>
              <a:gd name="connsiteY51" fmla="*/ 322927 h 565658"/>
              <a:gd name="connsiteX52" fmla="*/ 421125 w 673695"/>
              <a:gd name="connsiteY52" fmla="*/ 322928 h 565658"/>
              <a:gd name="connsiteX53" fmla="*/ 421125 w 673695"/>
              <a:gd name="connsiteY53" fmla="*/ 326237 h 565658"/>
              <a:gd name="connsiteX54" fmla="*/ 537220 w 673695"/>
              <a:gd name="connsiteY54" fmla="*/ 368589 h 565658"/>
              <a:gd name="connsiteX55" fmla="*/ 653315 w 673695"/>
              <a:gd name="connsiteY55" fmla="*/ 326237 h 565658"/>
              <a:gd name="connsiteX56" fmla="*/ 653315 w 673695"/>
              <a:gd name="connsiteY56" fmla="*/ 322928 h 565658"/>
              <a:gd name="connsiteX57" fmla="*/ 653315 w 673695"/>
              <a:gd name="connsiteY57" fmla="*/ 322927 h 565658"/>
              <a:gd name="connsiteX58" fmla="*/ 630504 w 673695"/>
              <a:gd name="connsiteY58" fmla="*/ 335771 h 565658"/>
              <a:gd name="connsiteX59" fmla="*/ 537220 w 673695"/>
              <a:gd name="connsiteY59" fmla="*/ 352358 h 565658"/>
              <a:gd name="connsiteX60" fmla="*/ 443937 w 673695"/>
              <a:gd name="connsiteY60" fmla="*/ 335771 h 565658"/>
              <a:gd name="connsiteX61" fmla="*/ 421125 w 673695"/>
              <a:gd name="connsiteY61" fmla="*/ 322927 h 565658"/>
              <a:gd name="connsiteX62" fmla="*/ 673517 w 673695"/>
              <a:gd name="connsiteY62" fmla="*/ 284916 h 565658"/>
              <a:gd name="connsiteX63" fmla="*/ 673695 w 673695"/>
              <a:gd name="connsiteY63" fmla="*/ 286749 h 565658"/>
              <a:gd name="connsiteX64" fmla="*/ 673695 w 673695"/>
              <a:gd name="connsiteY64" fmla="*/ 288328 h 565658"/>
              <a:gd name="connsiteX65" fmla="*/ 673517 w 673695"/>
              <a:gd name="connsiteY65" fmla="*/ 284916 h 565658"/>
              <a:gd name="connsiteX66" fmla="*/ 400935 w 673695"/>
              <a:gd name="connsiteY66" fmla="*/ 284916 h 565658"/>
              <a:gd name="connsiteX67" fmla="*/ 400757 w 673695"/>
              <a:gd name="connsiteY67" fmla="*/ 288328 h 565658"/>
              <a:gd name="connsiteX68" fmla="*/ 400757 w 673695"/>
              <a:gd name="connsiteY68" fmla="*/ 286749 h 565658"/>
              <a:gd name="connsiteX69" fmla="*/ 400935 w 673695"/>
              <a:gd name="connsiteY69" fmla="*/ 284916 h 565658"/>
              <a:gd name="connsiteX70" fmla="*/ 485244 w 673695"/>
              <a:gd name="connsiteY70" fmla="*/ 228880 h 565658"/>
              <a:gd name="connsiteX71" fmla="*/ 499272 w 673695"/>
              <a:gd name="connsiteY71" fmla="*/ 247274 h 565658"/>
              <a:gd name="connsiteX72" fmla="*/ 426216 w 673695"/>
              <a:gd name="connsiteY72" fmla="*/ 276566 h 565658"/>
              <a:gd name="connsiteX73" fmla="*/ 421125 w 673695"/>
              <a:gd name="connsiteY73" fmla="*/ 288328 h 565658"/>
              <a:gd name="connsiteX74" fmla="*/ 423874 w 673695"/>
              <a:gd name="connsiteY74" fmla="*/ 296933 h 565658"/>
              <a:gd name="connsiteX75" fmla="*/ 423875 w 673695"/>
              <a:gd name="connsiteY75" fmla="*/ 296933 h 565658"/>
              <a:gd name="connsiteX76" fmla="*/ 537220 w 673695"/>
              <a:gd name="connsiteY76" fmla="*/ 332003 h 565658"/>
              <a:gd name="connsiteX77" fmla="*/ 636158 w 673695"/>
              <a:gd name="connsiteY77" fmla="*/ 309980 h 565658"/>
              <a:gd name="connsiteX78" fmla="*/ 650565 w 673695"/>
              <a:gd name="connsiteY78" fmla="*/ 296934 h 565658"/>
              <a:gd name="connsiteX79" fmla="*/ 653315 w 673695"/>
              <a:gd name="connsiteY79" fmla="*/ 288328 h 565658"/>
              <a:gd name="connsiteX80" fmla="*/ 648223 w 673695"/>
              <a:gd name="connsiteY80" fmla="*/ 276566 h 565658"/>
              <a:gd name="connsiteX81" fmla="*/ 663499 w 673695"/>
              <a:gd name="connsiteY81" fmla="*/ 276566 h 565658"/>
              <a:gd name="connsiteX82" fmla="*/ 673504 w 673695"/>
              <a:gd name="connsiteY82" fmla="*/ 284917 h 565658"/>
              <a:gd name="connsiteX83" fmla="*/ 673682 w 673695"/>
              <a:gd name="connsiteY83" fmla="*/ 288328 h 565658"/>
              <a:gd name="connsiteX84" fmla="*/ 668477 w 673695"/>
              <a:gd name="connsiteY84" fmla="*/ 306640 h 565658"/>
              <a:gd name="connsiteX85" fmla="*/ 655957 w 673695"/>
              <a:gd name="connsiteY85" fmla="*/ 320090 h 565658"/>
              <a:gd name="connsiteX86" fmla="*/ 668477 w 673695"/>
              <a:gd name="connsiteY86" fmla="*/ 306645 h 565658"/>
              <a:gd name="connsiteX87" fmla="*/ 673682 w 673695"/>
              <a:gd name="connsiteY87" fmla="*/ 288328 h 565658"/>
              <a:gd name="connsiteX88" fmla="*/ 673682 w 673695"/>
              <a:gd name="connsiteY88" fmla="*/ 326250 h 565658"/>
              <a:gd name="connsiteX89" fmla="*/ 537220 w 673695"/>
              <a:gd name="connsiteY89" fmla="*/ 388969 h 565658"/>
              <a:gd name="connsiteX90" fmla="*/ 400757 w 673695"/>
              <a:gd name="connsiteY90" fmla="*/ 326250 h 565658"/>
              <a:gd name="connsiteX91" fmla="*/ 400757 w 673695"/>
              <a:gd name="connsiteY91" fmla="*/ 288328 h 565658"/>
              <a:gd name="connsiteX92" fmla="*/ 400935 w 673695"/>
              <a:gd name="connsiteY92" fmla="*/ 284917 h 565658"/>
              <a:gd name="connsiteX93" fmla="*/ 400946 w 673695"/>
              <a:gd name="connsiteY93" fmla="*/ 284908 h 565658"/>
              <a:gd name="connsiteX94" fmla="*/ 413284 w 673695"/>
              <a:gd name="connsiteY94" fmla="*/ 260577 h 565658"/>
              <a:gd name="connsiteX95" fmla="*/ 443936 w 673695"/>
              <a:gd name="connsiteY95" fmla="*/ 240884 h 565658"/>
              <a:gd name="connsiteX96" fmla="*/ 485244 w 673695"/>
              <a:gd name="connsiteY96" fmla="*/ 228880 h 565658"/>
              <a:gd name="connsiteX97" fmla="*/ 508336 w 673695"/>
              <a:gd name="connsiteY97" fmla="*/ 225659 h 565658"/>
              <a:gd name="connsiteX98" fmla="*/ 519907 w 673695"/>
              <a:gd name="connsiteY98" fmla="*/ 240578 h 565658"/>
              <a:gd name="connsiteX99" fmla="*/ 523357 w 673695"/>
              <a:gd name="connsiteY99" fmla="*/ 244995 h 565658"/>
              <a:gd name="connsiteX100" fmla="*/ 499285 w 673695"/>
              <a:gd name="connsiteY100" fmla="*/ 247261 h 565658"/>
              <a:gd name="connsiteX101" fmla="*/ 485257 w 673695"/>
              <a:gd name="connsiteY101" fmla="*/ 228867 h 565658"/>
              <a:gd name="connsiteX102" fmla="*/ 508336 w 673695"/>
              <a:gd name="connsiteY102" fmla="*/ 225659 h 565658"/>
              <a:gd name="connsiteX103" fmla="*/ 172640 w 673695"/>
              <a:gd name="connsiteY103" fmla="*/ 182710 h 565658"/>
              <a:gd name="connsiteX104" fmla="*/ 136449 w 673695"/>
              <a:gd name="connsiteY104" fmla="*/ 218900 h 565658"/>
              <a:gd name="connsiteX105" fmla="*/ 172640 w 673695"/>
              <a:gd name="connsiteY105" fmla="*/ 255091 h 565658"/>
              <a:gd name="connsiteX106" fmla="*/ 208831 w 673695"/>
              <a:gd name="connsiteY106" fmla="*/ 218900 h 565658"/>
              <a:gd name="connsiteX107" fmla="*/ 172640 w 673695"/>
              <a:gd name="connsiteY107" fmla="*/ 182710 h 565658"/>
              <a:gd name="connsiteX108" fmla="*/ 172627 w 673695"/>
              <a:gd name="connsiteY108" fmla="*/ 162342 h 565658"/>
              <a:gd name="connsiteX109" fmla="*/ 229185 w 673695"/>
              <a:gd name="connsiteY109" fmla="*/ 218900 h 565658"/>
              <a:gd name="connsiteX110" fmla="*/ 172627 w 673695"/>
              <a:gd name="connsiteY110" fmla="*/ 275458 h 565658"/>
              <a:gd name="connsiteX111" fmla="*/ 116069 w 673695"/>
              <a:gd name="connsiteY111" fmla="*/ 218900 h 565658"/>
              <a:gd name="connsiteX112" fmla="*/ 172627 w 673695"/>
              <a:gd name="connsiteY112" fmla="*/ 162342 h 565658"/>
              <a:gd name="connsiteX113" fmla="*/ 375387 w 673695"/>
              <a:gd name="connsiteY113" fmla="*/ 157963 h 565658"/>
              <a:gd name="connsiteX114" fmla="*/ 390650 w 673695"/>
              <a:gd name="connsiteY114" fmla="*/ 158141 h 565658"/>
              <a:gd name="connsiteX115" fmla="*/ 439634 w 673695"/>
              <a:gd name="connsiteY115" fmla="*/ 208309 h 565658"/>
              <a:gd name="connsiteX116" fmla="*/ 439456 w 673695"/>
              <a:gd name="connsiteY116" fmla="*/ 223572 h 565658"/>
              <a:gd name="connsiteX117" fmla="*/ 431920 w 673695"/>
              <a:gd name="connsiteY117" fmla="*/ 226640 h 565658"/>
              <a:gd name="connsiteX118" fmla="*/ 424193 w 673695"/>
              <a:gd name="connsiteY118" fmla="*/ 223394 h 565658"/>
              <a:gd name="connsiteX119" fmla="*/ 375209 w 673695"/>
              <a:gd name="connsiteY119" fmla="*/ 173226 h 565658"/>
              <a:gd name="connsiteX120" fmla="*/ 375387 w 673695"/>
              <a:gd name="connsiteY120" fmla="*/ 157963 h 565658"/>
              <a:gd name="connsiteX121" fmla="*/ 539727 w 673695"/>
              <a:gd name="connsiteY121" fmla="*/ 102067 h 565658"/>
              <a:gd name="connsiteX122" fmla="*/ 516254 w 673695"/>
              <a:gd name="connsiteY122" fmla="*/ 125540 h 565658"/>
              <a:gd name="connsiteX123" fmla="*/ 539727 w 673695"/>
              <a:gd name="connsiteY123" fmla="*/ 149014 h 565658"/>
              <a:gd name="connsiteX124" fmla="*/ 563201 w 673695"/>
              <a:gd name="connsiteY124" fmla="*/ 125540 h 565658"/>
              <a:gd name="connsiteX125" fmla="*/ 539727 w 673695"/>
              <a:gd name="connsiteY125" fmla="*/ 102067 h 565658"/>
              <a:gd name="connsiteX126" fmla="*/ 392610 w 673695"/>
              <a:gd name="connsiteY126" fmla="*/ 98655 h 565658"/>
              <a:gd name="connsiteX127" fmla="*/ 369798 w 673695"/>
              <a:gd name="connsiteY127" fmla="*/ 111499 h 565658"/>
              <a:gd name="connsiteX128" fmla="*/ 276515 w 673695"/>
              <a:gd name="connsiteY128" fmla="*/ 128086 h 565658"/>
              <a:gd name="connsiteX129" fmla="*/ 271257 w 673695"/>
              <a:gd name="connsiteY129" fmla="*/ 128035 h 565658"/>
              <a:gd name="connsiteX130" fmla="*/ 271257 w 673695"/>
              <a:gd name="connsiteY130" fmla="*/ 128035 h 565658"/>
              <a:gd name="connsiteX131" fmla="*/ 235385 w 673695"/>
              <a:gd name="connsiteY131" fmla="*/ 125260 h 565658"/>
              <a:gd name="connsiteX132" fmla="*/ 177300 w 673695"/>
              <a:gd name="connsiteY132" fmla="*/ 108801 h 565658"/>
              <a:gd name="connsiteX133" fmla="*/ 177278 w 673695"/>
              <a:gd name="connsiteY133" fmla="*/ 108788 h 565658"/>
              <a:gd name="connsiteX134" fmla="*/ 172615 w 673695"/>
              <a:gd name="connsiteY134" fmla="*/ 108698 h 565658"/>
              <a:gd name="connsiteX135" fmla="*/ 162457 w 673695"/>
              <a:gd name="connsiteY135" fmla="*/ 109079 h 565658"/>
              <a:gd name="connsiteX136" fmla="*/ 162457 w 673695"/>
              <a:gd name="connsiteY136" fmla="*/ 109081 h 565658"/>
              <a:gd name="connsiteX137" fmla="*/ 141771 w 673695"/>
              <a:gd name="connsiteY137" fmla="*/ 112340 h 565658"/>
              <a:gd name="connsiteX138" fmla="*/ 140065 w 673695"/>
              <a:gd name="connsiteY138" fmla="*/ 101952 h 565658"/>
              <a:gd name="connsiteX139" fmla="*/ 140065 w 673695"/>
              <a:gd name="connsiteY139" fmla="*/ 101965 h 565658"/>
              <a:gd name="connsiteX140" fmla="*/ 141771 w 673695"/>
              <a:gd name="connsiteY140" fmla="*/ 112352 h 565658"/>
              <a:gd name="connsiteX141" fmla="*/ 59919 w 673695"/>
              <a:gd name="connsiteY141" fmla="*/ 221382 h 565658"/>
              <a:gd name="connsiteX142" fmla="*/ 59906 w 673695"/>
              <a:gd name="connsiteY142" fmla="*/ 221395 h 565658"/>
              <a:gd name="connsiteX143" fmla="*/ 82116 w 673695"/>
              <a:gd name="connsiteY143" fmla="*/ 293414 h 565658"/>
              <a:gd name="connsiteX144" fmla="*/ 128588 w 673695"/>
              <a:gd name="connsiteY144" fmla="*/ 362176 h 565658"/>
              <a:gd name="connsiteX145" fmla="*/ 128608 w 673695"/>
              <a:gd name="connsiteY145" fmla="*/ 362173 h 565658"/>
              <a:gd name="connsiteX146" fmla="*/ 142293 w 673695"/>
              <a:gd name="connsiteY146" fmla="*/ 379765 h 565658"/>
              <a:gd name="connsiteX147" fmla="*/ 143379 w 673695"/>
              <a:gd name="connsiteY147" fmla="*/ 381154 h 565658"/>
              <a:gd name="connsiteX148" fmla="*/ 143387 w 673695"/>
              <a:gd name="connsiteY148" fmla="*/ 381153 h 565658"/>
              <a:gd name="connsiteX149" fmla="*/ 143397 w 673695"/>
              <a:gd name="connsiteY149" fmla="*/ 381166 h 565658"/>
              <a:gd name="connsiteX150" fmla="*/ 143400 w 673695"/>
              <a:gd name="connsiteY150" fmla="*/ 381166 h 565658"/>
              <a:gd name="connsiteX151" fmla="*/ 143397 w 673695"/>
              <a:gd name="connsiteY151" fmla="*/ 381166 h 565658"/>
              <a:gd name="connsiteX152" fmla="*/ 152133 w 673695"/>
              <a:gd name="connsiteY152" fmla="*/ 392368 h 565658"/>
              <a:gd name="connsiteX153" fmla="*/ 172831 w 673695"/>
              <a:gd name="connsiteY153" fmla="*/ 424956 h 565658"/>
              <a:gd name="connsiteX154" fmla="*/ 193186 w 673695"/>
              <a:gd name="connsiteY154" fmla="*/ 393768 h 565658"/>
              <a:gd name="connsiteX155" fmla="*/ 201231 w 673695"/>
              <a:gd name="connsiteY155" fmla="*/ 383253 h 565658"/>
              <a:gd name="connsiteX156" fmla="*/ 202774 w 673695"/>
              <a:gd name="connsiteY156" fmla="*/ 381242 h 565658"/>
              <a:gd name="connsiteX157" fmla="*/ 202771 w 673695"/>
              <a:gd name="connsiteY157" fmla="*/ 381242 h 565658"/>
              <a:gd name="connsiteX158" fmla="*/ 217219 w 673695"/>
              <a:gd name="connsiteY158" fmla="*/ 362249 h 565658"/>
              <a:gd name="connsiteX159" fmla="*/ 220685 w 673695"/>
              <a:gd name="connsiteY159" fmla="*/ 362775 h 565658"/>
              <a:gd name="connsiteX160" fmla="*/ 217220 w 673695"/>
              <a:gd name="connsiteY160" fmla="*/ 362249 h 565658"/>
              <a:gd name="connsiteX161" fmla="*/ 285337 w 673695"/>
              <a:gd name="connsiteY161" fmla="*/ 221382 h 565658"/>
              <a:gd name="connsiteX162" fmla="*/ 272607 w 673695"/>
              <a:gd name="connsiteY162" fmla="*/ 164646 h 565658"/>
              <a:gd name="connsiteX163" fmla="*/ 258066 w 673695"/>
              <a:gd name="connsiteY163" fmla="*/ 143731 h 565658"/>
              <a:gd name="connsiteX164" fmla="*/ 258057 w 673695"/>
              <a:gd name="connsiteY164" fmla="*/ 143731 h 565658"/>
              <a:gd name="connsiteX165" fmla="*/ 235385 w 673695"/>
              <a:gd name="connsiteY165" fmla="*/ 125260 h 565658"/>
              <a:gd name="connsiteX166" fmla="*/ 271257 w 673695"/>
              <a:gd name="connsiteY166" fmla="*/ 128035 h 565658"/>
              <a:gd name="connsiteX167" fmla="*/ 284104 w 673695"/>
              <a:gd name="connsiteY167" fmla="*/ 144202 h 565658"/>
              <a:gd name="connsiteX168" fmla="*/ 284114 w 673695"/>
              <a:gd name="connsiteY168" fmla="*/ 144202 h 565658"/>
              <a:gd name="connsiteX169" fmla="*/ 392610 w 673695"/>
              <a:gd name="connsiteY169" fmla="*/ 101952 h 565658"/>
              <a:gd name="connsiteX170" fmla="*/ 160420 w 673695"/>
              <a:gd name="connsiteY170" fmla="*/ 88814 h 565658"/>
              <a:gd name="connsiteX171" fmla="*/ 160419 w 673695"/>
              <a:gd name="connsiteY171" fmla="*/ 88814 h 565658"/>
              <a:gd name="connsiteX172" fmla="*/ 160419 w 673695"/>
              <a:gd name="connsiteY172" fmla="*/ 98630 h 565658"/>
              <a:gd name="connsiteX173" fmla="*/ 160420 w 673695"/>
              <a:gd name="connsiteY173" fmla="*/ 98631 h 565658"/>
              <a:gd name="connsiteX174" fmla="*/ 160420 w 673695"/>
              <a:gd name="connsiteY174" fmla="*/ 88815 h 565658"/>
              <a:gd name="connsiteX175" fmla="*/ 182799 w 673695"/>
              <a:gd name="connsiteY175" fmla="*/ 88662 h 565658"/>
              <a:gd name="connsiteX176" fmla="*/ 242221 w 673695"/>
              <a:gd name="connsiteY176" fmla="*/ 105593 h 565658"/>
              <a:gd name="connsiteX177" fmla="*/ 182799 w 673695"/>
              <a:gd name="connsiteY177" fmla="*/ 88662 h 565658"/>
              <a:gd name="connsiteX178" fmla="*/ 539727 w 673695"/>
              <a:gd name="connsiteY178" fmla="*/ 81699 h 565658"/>
              <a:gd name="connsiteX179" fmla="*/ 583568 w 673695"/>
              <a:gd name="connsiteY179" fmla="*/ 125540 h 565658"/>
              <a:gd name="connsiteX180" fmla="*/ 539727 w 673695"/>
              <a:gd name="connsiteY180" fmla="*/ 169381 h 565658"/>
              <a:gd name="connsiteX181" fmla="*/ 495886 w 673695"/>
              <a:gd name="connsiteY181" fmla="*/ 125540 h 565658"/>
              <a:gd name="connsiteX182" fmla="*/ 539727 w 673695"/>
              <a:gd name="connsiteY182" fmla="*/ 81699 h 565658"/>
              <a:gd name="connsiteX183" fmla="*/ 539728 w 673695"/>
              <a:gd name="connsiteY183" fmla="*/ 27967 h 565658"/>
              <a:gd name="connsiteX184" fmla="*/ 639122 w 673695"/>
              <a:gd name="connsiteY184" fmla="*/ 127335 h 565658"/>
              <a:gd name="connsiteX185" fmla="*/ 625035 w 673695"/>
              <a:gd name="connsiteY185" fmla="*/ 179502 h 565658"/>
              <a:gd name="connsiteX186" fmla="*/ 593830 w 673695"/>
              <a:gd name="connsiteY186" fmla="*/ 229758 h 565658"/>
              <a:gd name="connsiteX187" fmla="*/ 630516 w 673695"/>
              <a:gd name="connsiteY187" fmla="*/ 240871 h 565658"/>
              <a:gd name="connsiteX188" fmla="*/ 673517 w 673695"/>
              <a:gd name="connsiteY188" fmla="*/ 284916 h 565658"/>
              <a:gd name="connsiteX189" fmla="*/ 663512 w 673695"/>
              <a:gd name="connsiteY189" fmla="*/ 276565 h 565658"/>
              <a:gd name="connsiteX190" fmla="*/ 648236 w 673695"/>
              <a:gd name="connsiteY190" fmla="*/ 276565 h 565658"/>
              <a:gd name="connsiteX191" fmla="*/ 648236 w 673695"/>
              <a:gd name="connsiteY191" fmla="*/ 276552 h 565658"/>
              <a:gd name="connsiteX192" fmla="*/ 622774 w 673695"/>
              <a:gd name="connsiteY192" fmla="*/ 259826 h 565658"/>
              <a:gd name="connsiteX193" fmla="*/ 580194 w 673695"/>
              <a:gd name="connsiteY193" fmla="*/ 248028 h 565658"/>
              <a:gd name="connsiteX194" fmla="*/ 574441 w 673695"/>
              <a:gd name="connsiteY194" fmla="*/ 255536 h 565658"/>
              <a:gd name="connsiteX195" fmla="*/ 568637 w 673695"/>
              <a:gd name="connsiteY195" fmla="*/ 263123 h 565658"/>
              <a:gd name="connsiteX196" fmla="*/ 559369 w 673695"/>
              <a:gd name="connsiteY196" fmla="*/ 276566 h 565658"/>
              <a:gd name="connsiteX197" fmla="*/ 559357 w 673695"/>
              <a:gd name="connsiteY197" fmla="*/ 276566 h 565658"/>
              <a:gd name="connsiteX198" fmla="*/ 549428 w 673695"/>
              <a:gd name="connsiteY198" fmla="*/ 296284 h 565658"/>
              <a:gd name="connsiteX199" fmla="*/ 549167 w 673695"/>
              <a:gd name="connsiteY199" fmla="*/ 296920 h 565658"/>
              <a:gd name="connsiteX200" fmla="*/ 549173 w 673695"/>
              <a:gd name="connsiteY200" fmla="*/ 296920 h 565658"/>
              <a:gd name="connsiteX201" fmla="*/ 549164 w 673695"/>
              <a:gd name="connsiteY201" fmla="*/ 296926 h 565658"/>
              <a:gd name="connsiteX202" fmla="*/ 549161 w 673695"/>
              <a:gd name="connsiteY202" fmla="*/ 296934 h 565658"/>
              <a:gd name="connsiteX203" fmla="*/ 549153 w 673695"/>
              <a:gd name="connsiteY203" fmla="*/ 296934 h 565658"/>
              <a:gd name="connsiteX204" fmla="*/ 539766 w 673695"/>
              <a:gd name="connsiteY204" fmla="*/ 303361 h 565658"/>
              <a:gd name="connsiteX205" fmla="*/ 539740 w 673695"/>
              <a:gd name="connsiteY205" fmla="*/ 303361 h 565658"/>
              <a:gd name="connsiteX206" fmla="*/ 530316 w 673695"/>
              <a:gd name="connsiteY206" fmla="*/ 296934 h 565658"/>
              <a:gd name="connsiteX207" fmla="*/ 530282 w 673695"/>
              <a:gd name="connsiteY207" fmla="*/ 296934 h 565658"/>
              <a:gd name="connsiteX208" fmla="*/ 530040 w 673695"/>
              <a:gd name="connsiteY208" fmla="*/ 296361 h 565658"/>
              <a:gd name="connsiteX209" fmla="*/ 530028 w 673695"/>
              <a:gd name="connsiteY209" fmla="*/ 296361 h 565658"/>
              <a:gd name="connsiteX210" fmla="*/ 520595 w 673695"/>
              <a:gd name="connsiteY210" fmla="*/ 276566 h 565658"/>
              <a:gd name="connsiteX211" fmla="*/ 520607 w 673695"/>
              <a:gd name="connsiteY211" fmla="*/ 276566 h 565658"/>
              <a:gd name="connsiteX212" fmla="*/ 510945 w 673695"/>
              <a:gd name="connsiteY212" fmla="*/ 262219 h 565658"/>
              <a:gd name="connsiteX213" fmla="*/ 510945 w 673695"/>
              <a:gd name="connsiteY213" fmla="*/ 262207 h 565658"/>
              <a:gd name="connsiteX214" fmla="*/ 503868 w 673695"/>
              <a:gd name="connsiteY214" fmla="*/ 253130 h 565658"/>
              <a:gd name="connsiteX215" fmla="*/ 499285 w 673695"/>
              <a:gd name="connsiteY215" fmla="*/ 247262 h 565658"/>
              <a:gd name="connsiteX216" fmla="*/ 523357 w 673695"/>
              <a:gd name="connsiteY216" fmla="*/ 244996 h 565658"/>
              <a:gd name="connsiteX217" fmla="*/ 527061 w 673695"/>
              <a:gd name="connsiteY217" fmla="*/ 249757 h 565658"/>
              <a:gd name="connsiteX218" fmla="*/ 539944 w 673695"/>
              <a:gd name="connsiteY218" fmla="*/ 269335 h 565658"/>
              <a:gd name="connsiteX219" fmla="*/ 552432 w 673695"/>
              <a:gd name="connsiteY219" fmla="*/ 250788 h 565658"/>
              <a:gd name="connsiteX220" fmla="*/ 556610 w 673695"/>
              <a:gd name="connsiteY220" fmla="*/ 245327 h 565658"/>
              <a:gd name="connsiteX221" fmla="*/ 556607 w 673695"/>
              <a:gd name="connsiteY221" fmla="*/ 245327 h 565658"/>
              <a:gd name="connsiteX222" fmla="*/ 558275 w 673695"/>
              <a:gd name="connsiteY222" fmla="*/ 243150 h 565658"/>
              <a:gd name="connsiteX223" fmla="*/ 558275 w 673695"/>
              <a:gd name="connsiteY223" fmla="*/ 243163 h 565658"/>
              <a:gd name="connsiteX224" fmla="*/ 571157 w 673695"/>
              <a:gd name="connsiteY224" fmla="*/ 226207 h 565658"/>
              <a:gd name="connsiteX225" fmla="*/ 593820 w 673695"/>
              <a:gd name="connsiteY225" fmla="*/ 229770 h 565658"/>
              <a:gd name="connsiteX226" fmla="*/ 593828 w 673695"/>
              <a:gd name="connsiteY226" fmla="*/ 229759 h 565658"/>
              <a:gd name="connsiteX227" fmla="*/ 571157 w 673695"/>
              <a:gd name="connsiteY227" fmla="*/ 226194 h 565658"/>
              <a:gd name="connsiteX228" fmla="*/ 618754 w 673695"/>
              <a:gd name="connsiteY228" fmla="*/ 127335 h 565658"/>
              <a:gd name="connsiteX229" fmla="*/ 539728 w 673695"/>
              <a:gd name="connsiteY229" fmla="*/ 48335 h 565658"/>
              <a:gd name="connsiteX230" fmla="*/ 467518 w 673695"/>
              <a:gd name="connsiteY230" fmla="*/ 91969 h 565658"/>
              <a:gd name="connsiteX231" fmla="*/ 460703 w 673695"/>
              <a:gd name="connsiteY231" fmla="*/ 127329 h 565658"/>
              <a:gd name="connsiteX232" fmla="*/ 460702 w 673695"/>
              <a:gd name="connsiteY232" fmla="*/ 127323 h 565658"/>
              <a:gd name="connsiteX233" fmla="*/ 460702 w 673695"/>
              <a:gd name="connsiteY233" fmla="*/ 127335 h 565658"/>
              <a:gd name="connsiteX234" fmla="*/ 460703 w 673695"/>
              <a:gd name="connsiteY234" fmla="*/ 127329 h 565658"/>
              <a:gd name="connsiteX235" fmla="*/ 464937 w 673695"/>
              <a:gd name="connsiteY235" fmla="*/ 152009 h 565658"/>
              <a:gd name="connsiteX236" fmla="*/ 508324 w 673695"/>
              <a:gd name="connsiteY236" fmla="*/ 225660 h 565658"/>
              <a:gd name="connsiteX237" fmla="*/ 485245 w 673695"/>
              <a:gd name="connsiteY237" fmla="*/ 228868 h 565658"/>
              <a:gd name="connsiteX238" fmla="*/ 440334 w 673695"/>
              <a:gd name="connsiteY238" fmla="*/ 127335 h 565658"/>
              <a:gd name="connsiteX239" fmla="*/ 539728 w 673695"/>
              <a:gd name="connsiteY239" fmla="*/ 27967 h 565658"/>
              <a:gd name="connsiteX240" fmla="*/ 276515 w 673695"/>
              <a:gd name="connsiteY240" fmla="*/ 20368 h 565658"/>
              <a:gd name="connsiteX241" fmla="*/ 165511 w 673695"/>
              <a:gd name="connsiteY241" fmla="*/ 52281 h 565658"/>
              <a:gd name="connsiteX242" fmla="*/ 160420 w 673695"/>
              <a:gd name="connsiteY242" fmla="*/ 64042 h 565658"/>
              <a:gd name="connsiteX243" fmla="*/ 163169 w 673695"/>
              <a:gd name="connsiteY243" fmla="*/ 72648 h 565658"/>
              <a:gd name="connsiteX244" fmla="*/ 163170 w 673695"/>
              <a:gd name="connsiteY244" fmla="*/ 72648 h 565658"/>
              <a:gd name="connsiteX245" fmla="*/ 182786 w 673695"/>
              <a:gd name="connsiteY245" fmla="*/ 88662 h 565658"/>
              <a:gd name="connsiteX246" fmla="*/ 242209 w 673695"/>
              <a:gd name="connsiteY246" fmla="*/ 105593 h 565658"/>
              <a:gd name="connsiteX247" fmla="*/ 242209 w 673695"/>
              <a:gd name="connsiteY247" fmla="*/ 105593 h 565658"/>
              <a:gd name="connsiteX248" fmla="*/ 276515 w 673695"/>
              <a:gd name="connsiteY248" fmla="*/ 107719 h 565658"/>
              <a:gd name="connsiteX249" fmla="*/ 276515 w 673695"/>
              <a:gd name="connsiteY249" fmla="*/ 107731 h 565658"/>
              <a:gd name="connsiteX250" fmla="*/ 389860 w 673695"/>
              <a:gd name="connsiteY250" fmla="*/ 72661 h 565658"/>
              <a:gd name="connsiteX251" fmla="*/ 392610 w 673695"/>
              <a:gd name="connsiteY251" fmla="*/ 72661 h 565658"/>
              <a:gd name="connsiteX252" fmla="*/ 392610 w 673695"/>
              <a:gd name="connsiteY252" fmla="*/ 72648 h 565658"/>
              <a:gd name="connsiteX253" fmla="*/ 389860 w 673695"/>
              <a:gd name="connsiteY253" fmla="*/ 72648 h 565658"/>
              <a:gd name="connsiteX254" fmla="*/ 392610 w 673695"/>
              <a:gd name="connsiteY254" fmla="*/ 64042 h 565658"/>
              <a:gd name="connsiteX255" fmla="*/ 387518 w 673695"/>
              <a:gd name="connsiteY255" fmla="*/ 52281 h 565658"/>
              <a:gd name="connsiteX256" fmla="*/ 276515 w 673695"/>
              <a:gd name="connsiteY256" fmla="*/ 20368 h 565658"/>
              <a:gd name="connsiteX257" fmla="*/ 276515 w 673695"/>
              <a:gd name="connsiteY257" fmla="*/ 0 h 565658"/>
              <a:gd name="connsiteX258" fmla="*/ 369798 w 673695"/>
              <a:gd name="connsiteY258" fmla="*/ 16587 h 565658"/>
              <a:gd name="connsiteX259" fmla="*/ 400450 w 673695"/>
              <a:gd name="connsiteY259" fmla="*/ 36284 h 565658"/>
              <a:gd name="connsiteX260" fmla="*/ 412798 w 673695"/>
              <a:gd name="connsiteY260" fmla="*/ 60630 h 565658"/>
              <a:gd name="connsiteX261" fmla="*/ 412799 w 673695"/>
              <a:gd name="connsiteY261" fmla="*/ 60631 h 565658"/>
              <a:gd name="connsiteX262" fmla="*/ 412977 w 673695"/>
              <a:gd name="connsiteY262" fmla="*/ 62464 h 565658"/>
              <a:gd name="connsiteX263" fmla="*/ 412977 w 673695"/>
              <a:gd name="connsiteY263" fmla="*/ 64030 h 565658"/>
              <a:gd name="connsiteX264" fmla="*/ 412977 w 673695"/>
              <a:gd name="connsiteY264" fmla="*/ 64042 h 565658"/>
              <a:gd name="connsiteX265" fmla="*/ 412977 w 673695"/>
              <a:gd name="connsiteY265" fmla="*/ 64043 h 565658"/>
              <a:gd name="connsiteX266" fmla="*/ 412977 w 673695"/>
              <a:gd name="connsiteY266" fmla="*/ 101952 h 565658"/>
              <a:gd name="connsiteX267" fmla="*/ 342169 w 673695"/>
              <a:gd name="connsiteY267" fmla="*/ 157440 h 565658"/>
              <a:gd name="connsiteX268" fmla="*/ 294795 w 673695"/>
              <a:gd name="connsiteY268" fmla="*/ 164162 h 565658"/>
              <a:gd name="connsiteX269" fmla="*/ 294795 w 673695"/>
              <a:gd name="connsiteY269" fmla="*/ 164162 h 565658"/>
              <a:gd name="connsiteX270" fmla="*/ 305704 w 673695"/>
              <a:gd name="connsiteY270" fmla="*/ 221382 h 565658"/>
              <a:gd name="connsiteX271" fmla="*/ 240032 w 673695"/>
              <a:gd name="connsiteY271" fmla="*/ 365712 h 565658"/>
              <a:gd name="connsiteX272" fmla="*/ 240030 w 673695"/>
              <a:gd name="connsiteY272" fmla="*/ 365712 h 565658"/>
              <a:gd name="connsiteX273" fmla="*/ 226317 w 673695"/>
              <a:gd name="connsiteY273" fmla="*/ 383992 h 565658"/>
              <a:gd name="connsiteX274" fmla="*/ 226319 w 673695"/>
              <a:gd name="connsiteY274" fmla="*/ 383992 h 565658"/>
              <a:gd name="connsiteX275" fmla="*/ 240032 w 673695"/>
              <a:gd name="connsiteY275" fmla="*/ 365712 h 565658"/>
              <a:gd name="connsiteX276" fmla="*/ 291485 w 673695"/>
              <a:gd name="connsiteY276" fmla="*/ 380771 h 565658"/>
              <a:gd name="connsiteX277" fmla="*/ 329676 w 673695"/>
              <a:gd name="connsiteY277" fmla="*/ 405160 h 565658"/>
              <a:gd name="connsiteX278" fmla="*/ 345028 w 673695"/>
              <a:gd name="connsiteY278" fmla="*/ 435017 h 565658"/>
              <a:gd name="connsiteX279" fmla="*/ 345039 w 673695"/>
              <a:gd name="connsiteY279" fmla="*/ 435026 h 565658"/>
              <a:gd name="connsiteX280" fmla="*/ 345255 w 673695"/>
              <a:gd name="connsiteY280" fmla="*/ 439125 h 565658"/>
              <a:gd name="connsiteX281" fmla="*/ 340060 w 673695"/>
              <a:gd name="connsiteY281" fmla="*/ 459247 h 565658"/>
              <a:gd name="connsiteX282" fmla="*/ 340061 w 673695"/>
              <a:gd name="connsiteY282" fmla="*/ 459246 h 565658"/>
              <a:gd name="connsiteX283" fmla="*/ 345256 w 673695"/>
              <a:gd name="connsiteY283" fmla="*/ 439124 h 565658"/>
              <a:gd name="connsiteX284" fmla="*/ 345256 w 673695"/>
              <a:gd name="connsiteY284" fmla="*/ 487904 h 565658"/>
              <a:gd name="connsiteX285" fmla="*/ 291409 w 673695"/>
              <a:gd name="connsiteY285" fmla="*/ 545086 h 565658"/>
              <a:gd name="connsiteX286" fmla="*/ 172628 w 673695"/>
              <a:gd name="connsiteY286" fmla="*/ 565658 h 565658"/>
              <a:gd name="connsiteX287" fmla="*/ 53847 w 673695"/>
              <a:gd name="connsiteY287" fmla="*/ 545086 h 565658"/>
              <a:gd name="connsiteX288" fmla="*/ 0 w 673695"/>
              <a:gd name="connsiteY288" fmla="*/ 487904 h 565658"/>
              <a:gd name="connsiteX289" fmla="*/ 0 w 673695"/>
              <a:gd name="connsiteY289" fmla="*/ 439137 h 565658"/>
              <a:gd name="connsiteX290" fmla="*/ 0 w 673695"/>
              <a:gd name="connsiteY290" fmla="*/ 439124 h 565658"/>
              <a:gd name="connsiteX291" fmla="*/ 0 w 673695"/>
              <a:gd name="connsiteY291" fmla="*/ 437100 h 565658"/>
              <a:gd name="connsiteX292" fmla="*/ 216 w 673695"/>
              <a:gd name="connsiteY292" fmla="*/ 435038 h 565658"/>
              <a:gd name="connsiteX293" fmla="*/ 10183 w 673695"/>
              <a:gd name="connsiteY293" fmla="*/ 426917 h 565658"/>
              <a:gd name="connsiteX294" fmla="*/ 10183 w 673695"/>
              <a:gd name="connsiteY294" fmla="*/ 426904 h 565658"/>
              <a:gd name="connsiteX295" fmla="*/ 216 w 673695"/>
              <a:gd name="connsiteY295" fmla="*/ 435026 h 565658"/>
              <a:gd name="connsiteX296" fmla="*/ 53770 w 673695"/>
              <a:gd name="connsiteY296" fmla="*/ 380772 h 565658"/>
              <a:gd name="connsiteX297" fmla="*/ 105624 w 673695"/>
              <a:gd name="connsiteY297" fmla="*/ 365638 h 565658"/>
              <a:gd name="connsiteX298" fmla="*/ 60471 w 673695"/>
              <a:gd name="connsiteY298" fmla="*/ 295952 h 565658"/>
              <a:gd name="connsiteX299" fmla="*/ 39551 w 673695"/>
              <a:gd name="connsiteY299" fmla="*/ 221395 h 565658"/>
              <a:gd name="connsiteX300" fmla="*/ 78746 w 673695"/>
              <a:gd name="connsiteY300" fmla="*/ 123300 h 565658"/>
              <a:gd name="connsiteX301" fmla="*/ 140065 w 673695"/>
              <a:gd name="connsiteY301" fmla="*/ 91781 h 565658"/>
              <a:gd name="connsiteX302" fmla="*/ 140065 w 673695"/>
              <a:gd name="connsiteY302" fmla="*/ 91779 h 565658"/>
              <a:gd name="connsiteX303" fmla="*/ 140052 w 673695"/>
              <a:gd name="connsiteY303" fmla="*/ 91781 h 565658"/>
              <a:gd name="connsiteX304" fmla="*/ 140052 w 673695"/>
              <a:gd name="connsiteY304" fmla="*/ 64056 h 565658"/>
              <a:gd name="connsiteX305" fmla="*/ 150779 w 673695"/>
              <a:gd name="connsiteY305" fmla="*/ 89862 h 565658"/>
              <a:gd name="connsiteX306" fmla="*/ 150785 w 673695"/>
              <a:gd name="connsiteY306" fmla="*/ 89861 h 565658"/>
              <a:gd name="connsiteX307" fmla="*/ 150783 w 673695"/>
              <a:gd name="connsiteY307" fmla="*/ 89859 h 565658"/>
              <a:gd name="connsiteX308" fmla="*/ 150783 w 673695"/>
              <a:gd name="connsiteY308" fmla="*/ 89858 h 565658"/>
              <a:gd name="connsiteX309" fmla="*/ 140052 w 673695"/>
              <a:gd name="connsiteY309" fmla="*/ 64042 h 565658"/>
              <a:gd name="connsiteX310" fmla="*/ 140052 w 673695"/>
              <a:gd name="connsiteY310" fmla="*/ 64042 h 565658"/>
              <a:gd name="connsiteX311" fmla="*/ 140052 w 673695"/>
              <a:gd name="connsiteY311" fmla="*/ 62464 h 565658"/>
              <a:gd name="connsiteX312" fmla="*/ 140230 w 673695"/>
              <a:gd name="connsiteY312" fmla="*/ 60631 h 565658"/>
              <a:gd name="connsiteX313" fmla="*/ 140231 w 673695"/>
              <a:gd name="connsiteY313" fmla="*/ 60630 h 565658"/>
              <a:gd name="connsiteX314" fmla="*/ 152579 w 673695"/>
              <a:gd name="connsiteY314" fmla="*/ 36284 h 565658"/>
              <a:gd name="connsiteX315" fmla="*/ 183231 w 673695"/>
              <a:gd name="connsiteY315" fmla="*/ 16587 h 565658"/>
              <a:gd name="connsiteX316" fmla="*/ 276515 w 673695"/>
              <a:gd name="connsiteY316" fmla="*/ 0 h 56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673695" h="565658">
                <a:moveTo>
                  <a:pt x="324888" y="477555"/>
                </a:moveTo>
                <a:cubicBezTo>
                  <a:pt x="316282" y="484951"/>
                  <a:pt x="305093" y="491673"/>
                  <a:pt x="291485" y="497477"/>
                </a:cubicBezTo>
                <a:cubicBezTo>
                  <a:pt x="259571" y="511085"/>
                  <a:pt x="217360" y="518583"/>
                  <a:pt x="172627" y="518583"/>
                </a:cubicBezTo>
                <a:cubicBezTo>
                  <a:pt x="127895" y="518583"/>
                  <a:pt x="85683" y="511085"/>
                  <a:pt x="53770" y="497477"/>
                </a:cubicBezTo>
                <a:lnTo>
                  <a:pt x="20368" y="477556"/>
                </a:lnTo>
                <a:lnTo>
                  <a:pt x="20368" y="477568"/>
                </a:lnTo>
                <a:lnTo>
                  <a:pt x="20368" y="487904"/>
                </a:lnTo>
                <a:cubicBezTo>
                  <a:pt x="20368" y="515044"/>
                  <a:pt x="82896" y="545290"/>
                  <a:pt x="172628" y="545290"/>
                </a:cubicBezTo>
                <a:cubicBezTo>
                  <a:pt x="262360" y="545290"/>
                  <a:pt x="324888" y="515044"/>
                  <a:pt x="324888" y="487904"/>
                </a:cubicBezTo>
                <a:lnTo>
                  <a:pt x="324888" y="477556"/>
                </a:lnTo>
                <a:close/>
                <a:moveTo>
                  <a:pt x="345039" y="435025"/>
                </a:moveTo>
                <a:cubicBezTo>
                  <a:pt x="345179" y="435687"/>
                  <a:pt x="345255" y="436374"/>
                  <a:pt x="345255" y="437087"/>
                </a:cubicBezTo>
                <a:lnTo>
                  <a:pt x="345255" y="439124"/>
                </a:lnTo>
                <a:cubicBezTo>
                  <a:pt x="345255" y="437749"/>
                  <a:pt x="345179" y="436387"/>
                  <a:pt x="345039" y="435025"/>
                </a:cubicBezTo>
                <a:close/>
                <a:moveTo>
                  <a:pt x="437889" y="378340"/>
                </a:moveTo>
                <a:cubicBezTo>
                  <a:pt x="442638" y="374724"/>
                  <a:pt x="449410" y="375679"/>
                  <a:pt x="453012" y="380427"/>
                </a:cubicBezTo>
                <a:cubicBezTo>
                  <a:pt x="456602" y="385175"/>
                  <a:pt x="455673" y="391948"/>
                  <a:pt x="450925" y="395550"/>
                </a:cubicBezTo>
                <a:lnTo>
                  <a:pt x="384705" y="445705"/>
                </a:lnTo>
                <a:cubicBezTo>
                  <a:pt x="382757" y="447182"/>
                  <a:pt x="380466" y="447895"/>
                  <a:pt x="378200" y="447895"/>
                </a:cubicBezTo>
                <a:cubicBezTo>
                  <a:pt x="374928" y="447895"/>
                  <a:pt x="371708" y="446418"/>
                  <a:pt x="369582" y="443618"/>
                </a:cubicBezTo>
                <a:cubicBezTo>
                  <a:pt x="365992" y="438870"/>
                  <a:pt x="366921" y="432097"/>
                  <a:pt x="371669" y="428495"/>
                </a:cubicBezTo>
                <a:close/>
                <a:moveTo>
                  <a:pt x="105652" y="365645"/>
                </a:moveTo>
                <a:lnTo>
                  <a:pt x="105639" y="365647"/>
                </a:lnTo>
                <a:lnTo>
                  <a:pt x="119659" y="383890"/>
                </a:lnTo>
                <a:cubicBezTo>
                  <a:pt x="70319" y="391388"/>
                  <a:pt x="35350" y="408790"/>
                  <a:pt x="24186" y="426917"/>
                </a:cubicBezTo>
                <a:lnTo>
                  <a:pt x="20368" y="439137"/>
                </a:lnTo>
                <a:cubicBezTo>
                  <a:pt x="20368" y="441823"/>
                  <a:pt x="20953" y="444559"/>
                  <a:pt x="22086" y="447284"/>
                </a:cubicBezTo>
                <a:cubicBezTo>
                  <a:pt x="32702" y="472807"/>
                  <a:pt x="91564" y="498228"/>
                  <a:pt x="172627" y="498228"/>
                </a:cubicBezTo>
                <a:cubicBezTo>
                  <a:pt x="253703" y="498228"/>
                  <a:pt x="312565" y="472807"/>
                  <a:pt x="323169" y="447284"/>
                </a:cubicBezTo>
                <a:cubicBezTo>
                  <a:pt x="324302" y="444560"/>
                  <a:pt x="324888" y="441836"/>
                  <a:pt x="324888" y="439137"/>
                </a:cubicBezTo>
                <a:cubicBezTo>
                  <a:pt x="324888" y="435089"/>
                  <a:pt x="323577" y="430990"/>
                  <a:pt x="321069" y="426917"/>
                </a:cubicBezTo>
                <a:cubicBezTo>
                  <a:pt x="315513" y="417898"/>
                  <a:pt x="304065" y="409060"/>
                  <a:pt x="287886" y="401532"/>
                </a:cubicBezTo>
                <a:lnTo>
                  <a:pt x="226311" y="384006"/>
                </a:lnTo>
                <a:lnTo>
                  <a:pt x="217398" y="395665"/>
                </a:lnTo>
                <a:cubicBezTo>
                  <a:pt x="214636" y="399267"/>
                  <a:pt x="211950" y="402768"/>
                  <a:pt x="209391" y="406129"/>
                </a:cubicBezTo>
                <a:cubicBezTo>
                  <a:pt x="203599" y="413741"/>
                  <a:pt x="198927" y="420755"/>
                  <a:pt x="195210" y="426916"/>
                </a:cubicBezTo>
                <a:cubicBezTo>
                  <a:pt x="189902" y="435700"/>
                  <a:pt x="186528" y="442752"/>
                  <a:pt x="184568" y="447284"/>
                </a:cubicBezTo>
                <a:lnTo>
                  <a:pt x="184555" y="447284"/>
                </a:lnTo>
                <a:cubicBezTo>
                  <a:pt x="183015" y="450874"/>
                  <a:pt x="182353" y="452898"/>
                  <a:pt x="182327" y="452961"/>
                </a:cubicBezTo>
                <a:cubicBezTo>
                  <a:pt x="180978" y="457175"/>
                  <a:pt x="177070" y="460052"/>
                  <a:pt x="172652" y="460065"/>
                </a:cubicBezTo>
                <a:cubicBezTo>
                  <a:pt x="172652" y="460065"/>
                  <a:pt x="172627" y="460065"/>
                  <a:pt x="172627" y="460065"/>
                </a:cubicBezTo>
                <a:cubicBezTo>
                  <a:pt x="168223" y="460065"/>
                  <a:pt x="164302" y="457239"/>
                  <a:pt x="162940" y="453051"/>
                </a:cubicBezTo>
                <a:lnTo>
                  <a:pt x="162927" y="453051"/>
                </a:lnTo>
                <a:cubicBezTo>
                  <a:pt x="162902" y="452987"/>
                  <a:pt x="162189" y="450861"/>
                  <a:pt x="160712" y="447284"/>
                </a:cubicBezTo>
                <a:lnTo>
                  <a:pt x="160725" y="447284"/>
                </a:lnTo>
                <a:cubicBezTo>
                  <a:pt x="158777" y="442586"/>
                  <a:pt x="155506" y="435369"/>
                  <a:pt x="150694" y="426916"/>
                </a:cubicBezTo>
                <a:cubicBezTo>
                  <a:pt x="146824" y="420131"/>
                  <a:pt x="141974" y="412557"/>
                  <a:pt x="136017" y="404856"/>
                </a:cubicBezTo>
                <a:lnTo>
                  <a:pt x="136017" y="404830"/>
                </a:lnTo>
                <a:cubicBezTo>
                  <a:pt x="132911" y="400808"/>
                  <a:pt x="129639" y="396632"/>
                  <a:pt x="126253" y="392304"/>
                </a:cubicBezTo>
                <a:cubicBezTo>
                  <a:pt x="124089" y="389555"/>
                  <a:pt x="121899" y="386741"/>
                  <a:pt x="119659" y="383877"/>
                </a:cubicBezTo>
                <a:lnTo>
                  <a:pt x="119662" y="383877"/>
                </a:lnTo>
                <a:close/>
                <a:moveTo>
                  <a:pt x="421125" y="322927"/>
                </a:moveTo>
                <a:lnTo>
                  <a:pt x="421125" y="322928"/>
                </a:lnTo>
                <a:lnTo>
                  <a:pt x="421125" y="326237"/>
                </a:lnTo>
                <a:cubicBezTo>
                  <a:pt x="421125" y="346236"/>
                  <a:pt x="470771" y="368589"/>
                  <a:pt x="537220" y="368589"/>
                </a:cubicBezTo>
                <a:cubicBezTo>
                  <a:pt x="603669" y="368589"/>
                  <a:pt x="653315" y="346223"/>
                  <a:pt x="653315" y="326237"/>
                </a:cubicBezTo>
                <a:lnTo>
                  <a:pt x="653315" y="322928"/>
                </a:lnTo>
                <a:lnTo>
                  <a:pt x="653315" y="322927"/>
                </a:lnTo>
                <a:cubicBezTo>
                  <a:pt x="647052" y="327650"/>
                  <a:pt x="639427" y="331965"/>
                  <a:pt x="630504" y="335771"/>
                </a:cubicBezTo>
                <a:cubicBezTo>
                  <a:pt x="605426" y="346464"/>
                  <a:pt x="572291" y="352358"/>
                  <a:pt x="537220" y="352358"/>
                </a:cubicBezTo>
                <a:cubicBezTo>
                  <a:pt x="502150" y="352358"/>
                  <a:pt x="469027" y="346464"/>
                  <a:pt x="443937" y="335771"/>
                </a:cubicBezTo>
                <a:cubicBezTo>
                  <a:pt x="435013" y="331965"/>
                  <a:pt x="427388" y="327650"/>
                  <a:pt x="421125" y="322927"/>
                </a:cubicBezTo>
                <a:close/>
                <a:moveTo>
                  <a:pt x="673517" y="284916"/>
                </a:moveTo>
                <a:cubicBezTo>
                  <a:pt x="673632" y="285514"/>
                  <a:pt x="673695" y="286125"/>
                  <a:pt x="673695" y="286749"/>
                </a:cubicBezTo>
                <a:lnTo>
                  <a:pt x="673695" y="288328"/>
                </a:lnTo>
                <a:cubicBezTo>
                  <a:pt x="673695" y="287182"/>
                  <a:pt x="673632" y="286049"/>
                  <a:pt x="673517" y="284916"/>
                </a:cubicBezTo>
                <a:close/>
                <a:moveTo>
                  <a:pt x="400935" y="284916"/>
                </a:moveTo>
                <a:cubicBezTo>
                  <a:pt x="400821" y="286049"/>
                  <a:pt x="400757" y="287182"/>
                  <a:pt x="400757" y="288328"/>
                </a:cubicBezTo>
                <a:lnTo>
                  <a:pt x="400757" y="286749"/>
                </a:lnTo>
                <a:cubicBezTo>
                  <a:pt x="400757" y="286125"/>
                  <a:pt x="400833" y="285514"/>
                  <a:pt x="400935" y="284916"/>
                </a:cubicBezTo>
                <a:close/>
                <a:moveTo>
                  <a:pt x="485244" y="228880"/>
                </a:moveTo>
                <a:cubicBezTo>
                  <a:pt x="489980" y="235283"/>
                  <a:pt x="494715" y="241432"/>
                  <a:pt x="499272" y="247274"/>
                </a:cubicBezTo>
                <a:cubicBezTo>
                  <a:pt x="463756" y="252315"/>
                  <a:pt x="436922" y="264001"/>
                  <a:pt x="426216" y="276566"/>
                </a:cubicBezTo>
                <a:cubicBezTo>
                  <a:pt x="422894" y="280461"/>
                  <a:pt x="421125" y="284433"/>
                  <a:pt x="421125" y="288328"/>
                </a:cubicBezTo>
                <a:lnTo>
                  <a:pt x="423874" y="296933"/>
                </a:lnTo>
                <a:lnTo>
                  <a:pt x="423875" y="296933"/>
                </a:lnTo>
                <a:cubicBezTo>
                  <a:pt x="435153" y="314869"/>
                  <a:pt x="479936" y="332003"/>
                  <a:pt x="537220" y="332003"/>
                </a:cubicBezTo>
                <a:cubicBezTo>
                  <a:pt x="580183" y="332003"/>
                  <a:pt x="616122" y="322365"/>
                  <a:pt x="636158" y="309980"/>
                </a:cubicBezTo>
                <a:lnTo>
                  <a:pt x="650565" y="296934"/>
                </a:lnTo>
                <a:lnTo>
                  <a:pt x="653315" y="288328"/>
                </a:lnTo>
                <a:cubicBezTo>
                  <a:pt x="653315" y="284433"/>
                  <a:pt x="651545" y="280461"/>
                  <a:pt x="648223" y="276566"/>
                </a:cubicBezTo>
                <a:lnTo>
                  <a:pt x="663499" y="276566"/>
                </a:lnTo>
                <a:cubicBezTo>
                  <a:pt x="668489" y="276566"/>
                  <a:pt x="672639" y="280169"/>
                  <a:pt x="673504" y="284917"/>
                </a:cubicBezTo>
                <a:cubicBezTo>
                  <a:pt x="673619" y="286050"/>
                  <a:pt x="673682" y="287183"/>
                  <a:pt x="673682" y="288328"/>
                </a:cubicBezTo>
                <a:cubicBezTo>
                  <a:pt x="673682" y="294687"/>
                  <a:pt x="671909" y="300832"/>
                  <a:pt x="668477" y="306640"/>
                </a:cubicBezTo>
                <a:lnTo>
                  <a:pt x="655957" y="320090"/>
                </a:lnTo>
                <a:lnTo>
                  <a:pt x="668477" y="306645"/>
                </a:lnTo>
                <a:cubicBezTo>
                  <a:pt x="671909" y="300838"/>
                  <a:pt x="673682" y="294693"/>
                  <a:pt x="673682" y="288328"/>
                </a:cubicBezTo>
                <a:lnTo>
                  <a:pt x="673682" y="326250"/>
                </a:lnTo>
                <a:cubicBezTo>
                  <a:pt x="673682" y="362008"/>
                  <a:pt x="615011" y="388969"/>
                  <a:pt x="537220" y="388969"/>
                </a:cubicBezTo>
                <a:cubicBezTo>
                  <a:pt x="459428" y="388969"/>
                  <a:pt x="400757" y="362008"/>
                  <a:pt x="400757" y="326250"/>
                </a:cubicBezTo>
                <a:lnTo>
                  <a:pt x="400757" y="288328"/>
                </a:lnTo>
                <a:cubicBezTo>
                  <a:pt x="400757" y="287183"/>
                  <a:pt x="400821" y="286050"/>
                  <a:pt x="400935" y="284917"/>
                </a:cubicBezTo>
                <a:lnTo>
                  <a:pt x="400946" y="284908"/>
                </a:lnTo>
                <a:lnTo>
                  <a:pt x="413284" y="260577"/>
                </a:lnTo>
                <a:cubicBezTo>
                  <a:pt x="420548" y="253130"/>
                  <a:pt x="430863" y="246460"/>
                  <a:pt x="443936" y="240884"/>
                </a:cubicBezTo>
                <a:cubicBezTo>
                  <a:pt x="456055" y="235716"/>
                  <a:pt x="470057" y="231681"/>
                  <a:pt x="485244" y="228880"/>
                </a:cubicBezTo>
                <a:close/>
                <a:moveTo>
                  <a:pt x="508336" y="225659"/>
                </a:moveTo>
                <a:cubicBezTo>
                  <a:pt x="512295" y="230853"/>
                  <a:pt x="516203" y="235843"/>
                  <a:pt x="519907" y="240578"/>
                </a:cubicBezTo>
                <a:cubicBezTo>
                  <a:pt x="521078" y="242080"/>
                  <a:pt x="522224" y="243544"/>
                  <a:pt x="523357" y="244995"/>
                </a:cubicBezTo>
                <a:cubicBezTo>
                  <a:pt x="514981" y="245403"/>
                  <a:pt x="506936" y="246179"/>
                  <a:pt x="499285" y="247261"/>
                </a:cubicBezTo>
                <a:cubicBezTo>
                  <a:pt x="494741" y="241431"/>
                  <a:pt x="489992" y="235270"/>
                  <a:pt x="485257" y="228867"/>
                </a:cubicBezTo>
                <a:cubicBezTo>
                  <a:pt x="492691" y="227492"/>
                  <a:pt x="500405" y="226423"/>
                  <a:pt x="508336" y="225659"/>
                </a:cubicBezTo>
                <a:close/>
                <a:moveTo>
                  <a:pt x="172640" y="182710"/>
                </a:moveTo>
                <a:cubicBezTo>
                  <a:pt x="152680" y="182710"/>
                  <a:pt x="136449" y="198953"/>
                  <a:pt x="136449" y="218900"/>
                </a:cubicBezTo>
                <a:cubicBezTo>
                  <a:pt x="136449" y="238860"/>
                  <a:pt x="152680" y="255091"/>
                  <a:pt x="172640" y="255091"/>
                </a:cubicBezTo>
                <a:cubicBezTo>
                  <a:pt x="192600" y="255091"/>
                  <a:pt x="208831" y="238860"/>
                  <a:pt x="208831" y="218900"/>
                </a:cubicBezTo>
                <a:cubicBezTo>
                  <a:pt x="208831" y="198940"/>
                  <a:pt x="192600" y="182710"/>
                  <a:pt x="172640" y="182710"/>
                </a:cubicBezTo>
                <a:close/>
                <a:moveTo>
                  <a:pt x="172627" y="162342"/>
                </a:moveTo>
                <a:cubicBezTo>
                  <a:pt x="203815" y="162342"/>
                  <a:pt x="229185" y="187712"/>
                  <a:pt x="229185" y="218900"/>
                </a:cubicBezTo>
                <a:cubicBezTo>
                  <a:pt x="229185" y="250088"/>
                  <a:pt x="203815" y="275458"/>
                  <a:pt x="172627" y="275458"/>
                </a:cubicBezTo>
                <a:cubicBezTo>
                  <a:pt x="141439" y="275458"/>
                  <a:pt x="116069" y="250088"/>
                  <a:pt x="116069" y="218900"/>
                </a:cubicBezTo>
                <a:cubicBezTo>
                  <a:pt x="116069" y="187712"/>
                  <a:pt x="141439" y="162342"/>
                  <a:pt x="172627" y="162342"/>
                </a:cubicBezTo>
                <a:close/>
                <a:moveTo>
                  <a:pt x="375387" y="157963"/>
                </a:moveTo>
                <a:cubicBezTo>
                  <a:pt x="379664" y="153800"/>
                  <a:pt x="386487" y="153877"/>
                  <a:pt x="390650" y="158141"/>
                </a:cubicBezTo>
                <a:lnTo>
                  <a:pt x="439634" y="208309"/>
                </a:lnTo>
                <a:cubicBezTo>
                  <a:pt x="443809" y="212573"/>
                  <a:pt x="443720" y="219409"/>
                  <a:pt x="439456" y="223572"/>
                </a:cubicBezTo>
                <a:cubicBezTo>
                  <a:pt x="437355" y="225621"/>
                  <a:pt x="434733" y="226640"/>
                  <a:pt x="431920" y="226640"/>
                </a:cubicBezTo>
                <a:cubicBezTo>
                  <a:pt x="429106" y="226640"/>
                  <a:pt x="426306" y="225558"/>
                  <a:pt x="424193" y="223394"/>
                </a:cubicBezTo>
                <a:lnTo>
                  <a:pt x="375209" y="173226"/>
                </a:lnTo>
                <a:cubicBezTo>
                  <a:pt x="371033" y="168961"/>
                  <a:pt x="371122" y="162125"/>
                  <a:pt x="375387" y="157963"/>
                </a:cubicBezTo>
                <a:close/>
                <a:moveTo>
                  <a:pt x="539727" y="102067"/>
                </a:moveTo>
                <a:cubicBezTo>
                  <a:pt x="526781" y="102067"/>
                  <a:pt x="516254" y="112594"/>
                  <a:pt x="516254" y="125540"/>
                </a:cubicBezTo>
                <a:cubicBezTo>
                  <a:pt x="516254" y="138486"/>
                  <a:pt x="526781" y="149014"/>
                  <a:pt x="539727" y="149014"/>
                </a:cubicBezTo>
                <a:cubicBezTo>
                  <a:pt x="552673" y="149014"/>
                  <a:pt x="563201" y="138486"/>
                  <a:pt x="563201" y="125540"/>
                </a:cubicBezTo>
                <a:cubicBezTo>
                  <a:pt x="563201" y="112594"/>
                  <a:pt x="552673" y="102067"/>
                  <a:pt x="539727" y="102067"/>
                </a:cubicBezTo>
                <a:close/>
                <a:moveTo>
                  <a:pt x="392610" y="98655"/>
                </a:moveTo>
                <a:cubicBezTo>
                  <a:pt x="386347" y="103378"/>
                  <a:pt x="378722" y="107693"/>
                  <a:pt x="369798" y="111499"/>
                </a:cubicBezTo>
                <a:cubicBezTo>
                  <a:pt x="344721" y="122192"/>
                  <a:pt x="311585" y="128086"/>
                  <a:pt x="276515" y="128086"/>
                </a:cubicBezTo>
                <a:cubicBezTo>
                  <a:pt x="274758" y="128086"/>
                  <a:pt x="273001" y="128061"/>
                  <a:pt x="271257" y="128035"/>
                </a:cubicBezTo>
                <a:lnTo>
                  <a:pt x="271257" y="128035"/>
                </a:lnTo>
                <a:lnTo>
                  <a:pt x="235385" y="125260"/>
                </a:lnTo>
                <a:cubicBezTo>
                  <a:pt x="218009" y="114860"/>
                  <a:pt x="197718" y="109514"/>
                  <a:pt x="177300" y="108801"/>
                </a:cubicBezTo>
                <a:lnTo>
                  <a:pt x="177278" y="108788"/>
                </a:lnTo>
                <a:lnTo>
                  <a:pt x="172615" y="108698"/>
                </a:lnTo>
                <a:lnTo>
                  <a:pt x="162457" y="109079"/>
                </a:lnTo>
                <a:lnTo>
                  <a:pt x="162457" y="109081"/>
                </a:lnTo>
                <a:cubicBezTo>
                  <a:pt x="155481" y="109616"/>
                  <a:pt x="148543" y="110698"/>
                  <a:pt x="141771" y="112340"/>
                </a:cubicBezTo>
                <a:cubicBezTo>
                  <a:pt x="140651" y="108979"/>
                  <a:pt x="140065" y="105504"/>
                  <a:pt x="140065" y="101952"/>
                </a:cubicBezTo>
                <a:lnTo>
                  <a:pt x="140065" y="101965"/>
                </a:lnTo>
                <a:cubicBezTo>
                  <a:pt x="140065" y="105516"/>
                  <a:pt x="140651" y="108992"/>
                  <a:pt x="141771" y="112352"/>
                </a:cubicBezTo>
                <a:cubicBezTo>
                  <a:pt x="97497" y="123083"/>
                  <a:pt x="59919" y="157963"/>
                  <a:pt x="59919" y="221382"/>
                </a:cubicBezTo>
                <a:lnTo>
                  <a:pt x="59906" y="221395"/>
                </a:lnTo>
                <a:cubicBezTo>
                  <a:pt x="59906" y="244602"/>
                  <a:pt x="68989" y="269278"/>
                  <a:pt x="82116" y="293414"/>
                </a:cubicBezTo>
                <a:lnTo>
                  <a:pt x="128588" y="362176"/>
                </a:lnTo>
                <a:lnTo>
                  <a:pt x="128608" y="362173"/>
                </a:lnTo>
                <a:cubicBezTo>
                  <a:pt x="133293" y="368271"/>
                  <a:pt x="137901" y="374152"/>
                  <a:pt x="142293" y="379765"/>
                </a:cubicBezTo>
                <a:lnTo>
                  <a:pt x="143379" y="381154"/>
                </a:lnTo>
                <a:lnTo>
                  <a:pt x="143387" y="381153"/>
                </a:lnTo>
                <a:lnTo>
                  <a:pt x="143397" y="381166"/>
                </a:lnTo>
                <a:lnTo>
                  <a:pt x="143400" y="381166"/>
                </a:lnTo>
                <a:lnTo>
                  <a:pt x="143397" y="381166"/>
                </a:lnTo>
                <a:lnTo>
                  <a:pt x="152133" y="392368"/>
                </a:lnTo>
                <a:cubicBezTo>
                  <a:pt x="161260" y="404168"/>
                  <a:pt x="168032" y="415625"/>
                  <a:pt x="172831" y="424956"/>
                </a:cubicBezTo>
                <a:cubicBezTo>
                  <a:pt x="177503" y="416376"/>
                  <a:pt x="184097" y="405709"/>
                  <a:pt x="193186" y="393768"/>
                </a:cubicBezTo>
                <a:cubicBezTo>
                  <a:pt x="195757" y="390382"/>
                  <a:pt x="198456" y="386881"/>
                  <a:pt x="201231" y="383253"/>
                </a:cubicBezTo>
                <a:lnTo>
                  <a:pt x="202774" y="381242"/>
                </a:lnTo>
                <a:lnTo>
                  <a:pt x="202771" y="381242"/>
                </a:lnTo>
                <a:cubicBezTo>
                  <a:pt x="207430" y="375170"/>
                  <a:pt x="212280" y="368818"/>
                  <a:pt x="217219" y="362249"/>
                </a:cubicBezTo>
                <a:lnTo>
                  <a:pt x="220685" y="362775"/>
                </a:lnTo>
                <a:lnTo>
                  <a:pt x="217220" y="362249"/>
                </a:lnTo>
                <a:cubicBezTo>
                  <a:pt x="249744" y="318930"/>
                  <a:pt x="285337" y="266076"/>
                  <a:pt x="285337" y="221382"/>
                </a:cubicBezTo>
                <a:cubicBezTo>
                  <a:pt x="285337" y="198965"/>
                  <a:pt x="280627" y="180125"/>
                  <a:pt x="272607" y="164646"/>
                </a:cubicBezTo>
                <a:lnTo>
                  <a:pt x="258066" y="143731"/>
                </a:lnTo>
                <a:lnTo>
                  <a:pt x="258057" y="143731"/>
                </a:lnTo>
                <a:cubicBezTo>
                  <a:pt x="251361" y="136386"/>
                  <a:pt x="243710" y="130237"/>
                  <a:pt x="235385" y="125260"/>
                </a:cubicBezTo>
                <a:cubicBezTo>
                  <a:pt x="246880" y="126889"/>
                  <a:pt x="258922" y="127831"/>
                  <a:pt x="271257" y="128035"/>
                </a:cubicBezTo>
                <a:lnTo>
                  <a:pt x="284104" y="144202"/>
                </a:lnTo>
                <a:lnTo>
                  <a:pt x="284114" y="144202"/>
                </a:lnTo>
                <a:cubicBezTo>
                  <a:pt x="346706" y="142572"/>
                  <a:pt x="392610" y="121174"/>
                  <a:pt x="392610" y="101952"/>
                </a:cubicBezTo>
                <a:close/>
                <a:moveTo>
                  <a:pt x="160420" y="88814"/>
                </a:moveTo>
                <a:lnTo>
                  <a:pt x="160419" y="88814"/>
                </a:lnTo>
                <a:lnTo>
                  <a:pt x="160419" y="98630"/>
                </a:lnTo>
                <a:lnTo>
                  <a:pt x="160420" y="98631"/>
                </a:lnTo>
                <a:lnTo>
                  <a:pt x="160420" y="88815"/>
                </a:lnTo>
                <a:close/>
                <a:moveTo>
                  <a:pt x="182799" y="88662"/>
                </a:moveTo>
                <a:cubicBezTo>
                  <a:pt x="204452" y="90050"/>
                  <a:pt x="224705" y="95867"/>
                  <a:pt x="242221" y="105593"/>
                </a:cubicBezTo>
                <a:cubicBezTo>
                  <a:pt x="217780" y="102486"/>
                  <a:pt x="197196" y="96249"/>
                  <a:pt x="182799" y="88662"/>
                </a:cubicBezTo>
                <a:close/>
                <a:moveTo>
                  <a:pt x="539727" y="81699"/>
                </a:moveTo>
                <a:cubicBezTo>
                  <a:pt x="563901" y="81699"/>
                  <a:pt x="583568" y="101366"/>
                  <a:pt x="583568" y="125540"/>
                </a:cubicBezTo>
                <a:cubicBezTo>
                  <a:pt x="583568" y="149714"/>
                  <a:pt x="563901" y="169381"/>
                  <a:pt x="539727" y="169381"/>
                </a:cubicBezTo>
                <a:cubicBezTo>
                  <a:pt x="515553" y="169381"/>
                  <a:pt x="495886" y="149714"/>
                  <a:pt x="495886" y="125540"/>
                </a:cubicBezTo>
                <a:cubicBezTo>
                  <a:pt x="495886" y="101366"/>
                  <a:pt x="515553" y="81699"/>
                  <a:pt x="539727" y="81699"/>
                </a:cubicBezTo>
                <a:close/>
                <a:moveTo>
                  <a:pt x="539728" y="27967"/>
                </a:moveTo>
                <a:cubicBezTo>
                  <a:pt x="598246" y="27967"/>
                  <a:pt x="639122" y="68829"/>
                  <a:pt x="639122" y="127335"/>
                </a:cubicBezTo>
                <a:cubicBezTo>
                  <a:pt x="639122" y="144342"/>
                  <a:pt x="633505" y="162081"/>
                  <a:pt x="625035" y="179502"/>
                </a:cubicBezTo>
                <a:lnTo>
                  <a:pt x="593830" y="229758"/>
                </a:lnTo>
                <a:lnTo>
                  <a:pt x="630516" y="240871"/>
                </a:lnTo>
                <a:cubicBezTo>
                  <a:pt x="656663" y="252022"/>
                  <a:pt x="671773" y="267565"/>
                  <a:pt x="673517" y="284916"/>
                </a:cubicBezTo>
                <a:cubicBezTo>
                  <a:pt x="672665" y="280168"/>
                  <a:pt x="668515" y="276565"/>
                  <a:pt x="663512" y="276565"/>
                </a:cubicBezTo>
                <a:lnTo>
                  <a:pt x="648236" y="276565"/>
                </a:lnTo>
                <a:lnTo>
                  <a:pt x="648236" y="276552"/>
                </a:lnTo>
                <a:cubicBezTo>
                  <a:pt x="643138" y="270570"/>
                  <a:pt x="634383" y="264787"/>
                  <a:pt x="622774" y="259826"/>
                </a:cubicBezTo>
                <a:lnTo>
                  <a:pt x="580194" y="248028"/>
                </a:lnTo>
                <a:lnTo>
                  <a:pt x="574441" y="255536"/>
                </a:lnTo>
                <a:cubicBezTo>
                  <a:pt x="572430" y="258146"/>
                  <a:pt x="570495" y="260679"/>
                  <a:pt x="568637" y="263123"/>
                </a:cubicBezTo>
                <a:cubicBezTo>
                  <a:pt x="564932" y="267999"/>
                  <a:pt x="561877" y="272518"/>
                  <a:pt x="559369" y="276566"/>
                </a:cubicBezTo>
                <a:lnTo>
                  <a:pt x="559357" y="276566"/>
                </a:lnTo>
                <a:cubicBezTo>
                  <a:pt x="552012" y="288443"/>
                  <a:pt x="549466" y="296183"/>
                  <a:pt x="549428" y="296284"/>
                </a:cubicBezTo>
                <a:lnTo>
                  <a:pt x="549167" y="296920"/>
                </a:lnTo>
                <a:lnTo>
                  <a:pt x="549173" y="296920"/>
                </a:lnTo>
                <a:lnTo>
                  <a:pt x="549164" y="296926"/>
                </a:lnTo>
                <a:lnTo>
                  <a:pt x="549161" y="296934"/>
                </a:lnTo>
                <a:lnTo>
                  <a:pt x="549153" y="296934"/>
                </a:lnTo>
                <a:lnTo>
                  <a:pt x="539766" y="303361"/>
                </a:lnTo>
                <a:lnTo>
                  <a:pt x="539740" y="303361"/>
                </a:lnTo>
                <a:lnTo>
                  <a:pt x="530316" y="296934"/>
                </a:lnTo>
                <a:lnTo>
                  <a:pt x="530282" y="296934"/>
                </a:lnTo>
                <a:cubicBezTo>
                  <a:pt x="530206" y="296743"/>
                  <a:pt x="530104" y="296564"/>
                  <a:pt x="530040" y="296361"/>
                </a:cubicBezTo>
                <a:lnTo>
                  <a:pt x="530028" y="296361"/>
                </a:lnTo>
                <a:cubicBezTo>
                  <a:pt x="530002" y="296259"/>
                  <a:pt x="527138" y="287768"/>
                  <a:pt x="520595" y="276566"/>
                </a:cubicBezTo>
                <a:lnTo>
                  <a:pt x="520607" y="276566"/>
                </a:lnTo>
                <a:cubicBezTo>
                  <a:pt x="517998" y="272098"/>
                  <a:pt x="514790" y="267197"/>
                  <a:pt x="510945" y="262219"/>
                </a:cubicBezTo>
                <a:lnTo>
                  <a:pt x="510945" y="262207"/>
                </a:lnTo>
                <a:cubicBezTo>
                  <a:pt x="508692" y="259291"/>
                  <a:pt x="506325" y="256262"/>
                  <a:pt x="503868" y="253130"/>
                </a:cubicBezTo>
                <a:cubicBezTo>
                  <a:pt x="502378" y="251221"/>
                  <a:pt x="500838" y="249260"/>
                  <a:pt x="499285" y="247262"/>
                </a:cubicBezTo>
                <a:cubicBezTo>
                  <a:pt x="506923" y="246180"/>
                  <a:pt x="514981" y="245403"/>
                  <a:pt x="523357" y="244996"/>
                </a:cubicBezTo>
                <a:cubicBezTo>
                  <a:pt x="524617" y="246613"/>
                  <a:pt x="525865" y="248204"/>
                  <a:pt x="527061" y="249757"/>
                </a:cubicBezTo>
                <a:cubicBezTo>
                  <a:pt x="532395" y="256644"/>
                  <a:pt x="536647" y="263390"/>
                  <a:pt x="539944" y="269335"/>
                </a:cubicBezTo>
                <a:cubicBezTo>
                  <a:pt x="543139" y="263887"/>
                  <a:pt x="547238" y="257611"/>
                  <a:pt x="552432" y="250788"/>
                </a:cubicBezTo>
                <a:lnTo>
                  <a:pt x="556610" y="245327"/>
                </a:lnTo>
                <a:lnTo>
                  <a:pt x="556607" y="245327"/>
                </a:lnTo>
                <a:cubicBezTo>
                  <a:pt x="557167" y="244601"/>
                  <a:pt x="557714" y="243889"/>
                  <a:pt x="558275" y="243150"/>
                </a:cubicBezTo>
                <a:lnTo>
                  <a:pt x="558275" y="243163"/>
                </a:lnTo>
                <a:cubicBezTo>
                  <a:pt x="562386" y="237804"/>
                  <a:pt x="566740" y="232114"/>
                  <a:pt x="571157" y="226207"/>
                </a:cubicBezTo>
                <a:lnTo>
                  <a:pt x="593820" y="229770"/>
                </a:lnTo>
                <a:lnTo>
                  <a:pt x="593828" y="229759"/>
                </a:lnTo>
                <a:lnTo>
                  <a:pt x="571157" y="226194"/>
                </a:lnTo>
                <a:cubicBezTo>
                  <a:pt x="594147" y="195414"/>
                  <a:pt x="618754" y="158345"/>
                  <a:pt x="618754" y="127335"/>
                </a:cubicBezTo>
                <a:cubicBezTo>
                  <a:pt x="618754" y="72763"/>
                  <a:pt x="579063" y="48335"/>
                  <a:pt x="539728" y="48335"/>
                </a:cubicBezTo>
                <a:cubicBezTo>
                  <a:pt x="510227" y="48335"/>
                  <a:pt x="480525" y="62076"/>
                  <a:pt x="467518" y="91969"/>
                </a:cubicBezTo>
                <a:lnTo>
                  <a:pt x="460703" y="127329"/>
                </a:lnTo>
                <a:lnTo>
                  <a:pt x="460702" y="127323"/>
                </a:lnTo>
                <a:lnTo>
                  <a:pt x="460702" y="127335"/>
                </a:lnTo>
                <a:lnTo>
                  <a:pt x="460703" y="127329"/>
                </a:lnTo>
                <a:lnTo>
                  <a:pt x="464937" y="152009"/>
                </a:lnTo>
                <a:cubicBezTo>
                  <a:pt x="472987" y="177178"/>
                  <a:pt x="491225" y="203281"/>
                  <a:pt x="508324" y="225660"/>
                </a:cubicBezTo>
                <a:cubicBezTo>
                  <a:pt x="500406" y="226423"/>
                  <a:pt x="492679" y="227493"/>
                  <a:pt x="485245" y="228868"/>
                </a:cubicBezTo>
                <a:cubicBezTo>
                  <a:pt x="462687" y="198367"/>
                  <a:pt x="440334" y="162164"/>
                  <a:pt x="440334" y="127335"/>
                </a:cubicBezTo>
                <a:cubicBezTo>
                  <a:pt x="440334" y="68829"/>
                  <a:pt x="481209" y="27967"/>
                  <a:pt x="539728" y="27967"/>
                </a:cubicBezTo>
                <a:close/>
                <a:moveTo>
                  <a:pt x="276515" y="20368"/>
                </a:moveTo>
                <a:cubicBezTo>
                  <a:pt x="222617" y="20368"/>
                  <a:pt x="179769" y="35541"/>
                  <a:pt x="165511" y="52281"/>
                </a:cubicBezTo>
                <a:lnTo>
                  <a:pt x="160420" y="64042"/>
                </a:lnTo>
                <a:cubicBezTo>
                  <a:pt x="160420" y="66881"/>
                  <a:pt x="161362" y="69783"/>
                  <a:pt x="163169" y="72648"/>
                </a:cubicBezTo>
                <a:lnTo>
                  <a:pt x="163170" y="72648"/>
                </a:lnTo>
                <a:cubicBezTo>
                  <a:pt x="166683" y="78224"/>
                  <a:pt x="173430" y="83736"/>
                  <a:pt x="182786" y="88662"/>
                </a:cubicBezTo>
                <a:cubicBezTo>
                  <a:pt x="197183" y="96249"/>
                  <a:pt x="217767" y="102487"/>
                  <a:pt x="242209" y="105593"/>
                </a:cubicBezTo>
                <a:lnTo>
                  <a:pt x="242209" y="105593"/>
                </a:lnTo>
                <a:lnTo>
                  <a:pt x="276515" y="107719"/>
                </a:lnTo>
                <a:lnTo>
                  <a:pt x="276515" y="107731"/>
                </a:lnTo>
                <a:cubicBezTo>
                  <a:pt x="333798" y="107731"/>
                  <a:pt x="378594" y="90597"/>
                  <a:pt x="389860" y="72661"/>
                </a:cubicBezTo>
                <a:lnTo>
                  <a:pt x="392610" y="72661"/>
                </a:lnTo>
                <a:lnTo>
                  <a:pt x="392610" y="72648"/>
                </a:lnTo>
                <a:lnTo>
                  <a:pt x="389860" y="72648"/>
                </a:lnTo>
                <a:cubicBezTo>
                  <a:pt x="391655" y="69783"/>
                  <a:pt x="392610" y="66881"/>
                  <a:pt x="392610" y="64042"/>
                </a:cubicBezTo>
                <a:lnTo>
                  <a:pt x="387518" y="52281"/>
                </a:lnTo>
                <a:cubicBezTo>
                  <a:pt x="373273" y="35541"/>
                  <a:pt x="330412" y="20368"/>
                  <a:pt x="276515" y="20368"/>
                </a:cubicBezTo>
                <a:close/>
                <a:moveTo>
                  <a:pt x="276515" y="0"/>
                </a:moveTo>
                <a:cubicBezTo>
                  <a:pt x="311585" y="0"/>
                  <a:pt x="344720" y="5894"/>
                  <a:pt x="369798" y="16587"/>
                </a:cubicBezTo>
                <a:cubicBezTo>
                  <a:pt x="382871" y="22162"/>
                  <a:pt x="393186" y="28836"/>
                  <a:pt x="400450" y="36284"/>
                </a:cubicBezTo>
                <a:lnTo>
                  <a:pt x="412798" y="60630"/>
                </a:lnTo>
                <a:lnTo>
                  <a:pt x="412799" y="60631"/>
                </a:lnTo>
                <a:cubicBezTo>
                  <a:pt x="412914" y="61229"/>
                  <a:pt x="412977" y="61840"/>
                  <a:pt x="412977" y="62464"/>
                </a:cubicBezTo>
                <a:lnTo>
                  <a:pt x="412977" y="64030"/>
                </a:lnTo>
                <a:lnTo>
                  <a:pt x="412977" y="64042"/>
                </a:lnTo>
                <a:lnTo>
                  <a:pt x="412977" y="64043"/>
                </a:lnTo>
                <a:lnTo>
                  <a:pt x="412977" y="101952"/>
                </a:lnTo>
                <a:cubicBezTo>
                  <a:pt x="412977" y="126622"/>
                  <a:pt x="385044" y="147110"/>
                  <a:pt x="342169" y="157440"/>
                </a:cubicBezTo>
                <a:lnTo>
                  <a:pt x="294795" y="164162"/>
                </a:lnTo>
                <a:lnTo>
                  <a:pt x="294795" y="164162"/>
                </a:lnTo>
                <a:cubicBezTo>
                  <a:pt x="301987" y="181233"/>
                  <a:pt x="305704" y="200467"/>
                  <a:pt x="305704" y="221382"/>
                </a:cubicBezTo>
                <a:cubicBezTo>
                  <a:pt x="305704" y="269106"/>
                  <a:pt x="272454" y="321667"/>
                  <a:pt x="240032" y="365712"/>
                </a:cubicBezTo>
                <a:lnTo>
                  <a:pt x="240030" y="365712"/>
                </a:lnTo>
                <a:lnTo>
                  <a:pt x="226317" y="383992"/>
                </a:lnTo>
                <a:lnTo>
                  <a:pt x="226319" y="383992"/>
                </a:lnTo>
                <a:lnTo>
                  <a:pt x="240032" y="365712"/>
                </a:lnTo>
                <a:cubicBezTo>
                  <a:pt x="258935" y="369276"/>
                  <a:pt x="276375" y="374330"/>
                  <a:pt x="291485" y="380771"/>
                </a:cubicBezTo>
                <a:cubicBezTo>
                  <a:pt x="307779" y="387722"/>
                  <a:pt x="320630" y="395983"/>
                  <a:pt x="329676" y="405160"/>
                </a:cubicBezTo>
                <a:lnTo>
                  <a:pt x="345028" y="435017"/>
                </a:lnTo>
                <a:lnTo>
                  <a:pt x="345039" y="435026"/>
                </a:lnTo>
                <a:cubicBezTo>
                  <a:pt x="345179" y="436388"/>
                  <a:pt x="345255" y="437750"/>
                  <a:pt x="345255" y="439125"/>
                </a:cubicBezTo>
                <a:lnTo>
                  <a:pt x="340060" y="459247"/>
                </a:lnTo>
                <a:lnTo>
                  <a:pt x="340061" y="459246"/>
                </a:lnTo>
                <a:cubicBezTo>
                  <a:pt x="343490" y="452805"/>
                  <a:pt x="345256" y="446062"/>
                  <a:pt x="345256" y="439124"/>
                </a:cubicBezTo>
                <a:lnTo>
                  <a:pt x="345256" y="487904"/>
                </a:lnTo>
                <a:cubicBezTo>
                  <a:pt x="345256" y="510334"/>
                  <a:pt x="326136" y="530638"/>
                  <a:pt x="291409" y="545086"/>
                </a:cubicBezTo>
                <a:cubicBezTo>
                  <a:pt x="259508" y="558351"/>
                  <a:pt x="217335" y="565658"/>
                  <a:pt x="172628" y="565658"/>
                </a:cubicBezTo>
                <a:cubicBezTo>
                  <a:pt x="127921" y="565658"/>
                  <a:pt x="85735" y="558351"/>
                  <a:pt x="53847" y="545086"/>
                </a:cubicBezTo>
                <a:cubicBezTo>
                  <a:pt x="19120" y="530638"/>
                  <a:pt x="0" y="510334"/>
                  <a:pt x="0" y="487904"/>
                </a:cubicBezTo>
                <a:lnTo>
                  <a:pt x="0" y="439137"/>
                </a:lnTo>
                <a:lnTo>
                  <a:pt x="0" y="439124"/>
                </a:lnTo>
                <a:lnTo>
                  <a:pt x="0" y="437100"/>
                </a:lnTo>
                <a:cubicBezTo>
                  <a:pt x="0" y="436400"/>
                  <a:pt x="76" y="435700"/>
                  <a:pt x="216" y="435038"/>
                </a:cubicBezTo>
                <a:lnTo>
                  <a:pt x="10183" y="426917"/>
                </a:lnTo>
                <a:lnTo>
                  <a:pt x="10183" y="426904"/>
                </a:lnTo>
                <a:cubicBezTo>
                  <a:pt x="5270" y="426904"/>
                  <a:pt x="1171" y="430392"/>
                  <a:pt x="216" y="435026"/>
                </a:cubicBezTo>
                <a:cubicBezTo>
                  <a:pt x="2355" y="413805"/>
                  <a:pt x="21182" y="394673"/>
                  <a:pt x="53770" y="380772"/>
                </a:cubicBezTo>
                <a:lnTo>
                  <a:pt x="105624" y="365638"/>
                </a:lnTo>
                <a:lnTo>
                  <a:pt x="60471" y="295952"/>
                </a:lnTo>
                <a:cubicBezTo>
                  <a:pt x="47991" y="271423"/>
                  <a:pt x="39551" y="246085"/>
                  <a:pt x="39551" y="221395"/>
                </a:cubicBezTo>
                <a:cubicBezTo>
                  <a:pt x="39551" y="181386"/>
                  <a:pt x="53108" y="147474"/>
                  <a:pt x="78746" y="123300"/>
                </a:cubicBezTo>
                <a:cubicBezTo>
                  <a:pt x="95333" y="107668"/>
                  <a:pt x="116451" y="96911"/>
                  <a:pt x="140065" y="91781"/>
                </a:cubicBezTo>
                <a:lnTo>
                  <a:pt x="140065" y="91779"/>
                </a:lnTo>
                <a:lnTo>
                  <a:pt x="140052" y="91781"/>
                </a:lnTo>
                <a:lnTo>
                  <a:pt x="140052" y="64056"/>
                </a:lnTo>
                <a:lnTo>
                  <a:pt x="150779" y="89862"/>
                </a:lnTo>
                <a:lnTo>
                  <a:pt x="150785" y="89861"/>
                </a:lnTo>
                <a:lnTo>
                  <a:pt x="150783" y="89859"/>
                </a:lnTo>
                <a:lnTo>
                  <a:pt x="150783" y="89858"/>
                </a:lnTo>
                <a:lnTo>
                  <a:pt x="140052" y="64042"/>
                </a:lnTo>
                <a:lnTo>
                  <a:pt x="140052" y="64042"/>
                </a:lnTo>
                <a:lnTo>
                  <a:pt x="140052" y="62464"/>
                </a:lnTo>
                <a:cubicBezTo>
                  <a:pt x="140052" y="61840"/>
                  <a:pt x="140128" y="61229"/>
                  <a:pt x="140230" y="60631"/>
                </a:cubicBezTo>
                <a:lnTo>
                  <a:pt x="140231" y="60630"/>
                </a:lnTo>
                <a:lnTo>
                  <a:pt x="152579" y="36284"/>
                </a:lnTo>
                <a:cubicBezTo>
                  <a:pt x="159843" y="28836"/>
                  <a:pt x="170158" y="22162"/>
                  <a:pt x="183231" y="16587"/>
                </a:cubicBezTo>
                <a:cubicBezTo>
                  <a:pt x="208309" y="5894"/>
                  <a:pt x="241444" y="0"/>
                  <a:pt x="276515" y="0"/>
                </a:cubicBezTo>
                <a:close/>
              </a:path>
            </a:pathLst>
          </a:custGeom>
          <a:solidFill>
            <a:schemeClr val="bg1"/>
          </a:solidFill>
          <a:ln w="1260" cap="flat">
            <a:noFill/>
            <a:prstDash val="solid"/>
            <a:miter/>
          </a:ln>
        </p:spPr>
        <p:txBody>
          <a:bodyPr anchor="ctr"/>
          <a:lstStyle/>
          <a:p>
            <a:pPr defTabSz="914126">
              <a:defRPr/>
            </a:pPr>
            <a:endParaRPr kumimoji="1" lang="ko-KR" altLang="en-US" sz="2399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" name="자유형: 도형 4899">
            <a:extLst>
              <a:ext uri="{FF2B5EF4-FFF2-40B4-BE49-F238E27FC236}">
                <a16:creationId xmlns:a16="http://schemas.microsoft.com/office/drawing/2014/main" id="{76AE9EAE-E44E-4AAF-B1DA-21D562CE8C77}"/>
              </a:ext>
            </a:extLst>
          </p:cNvPr>
          <p:cNvSpPr/>
          <p:nvPr/>
        </p:nvSpPr>
        <p:spPr>
          <a:xfrm>
            <a:off x="4295777" y="3429000"/>
            <a:ext cx="903287" cy="654050"/>
          </a:xfrm>
          <a:custGeom>
            <a:avLst/>
            <a:gdLst>
              <a:gd name="connsiteX0" fmla="*/ 333560 w 571770"/>
              <a:gd name="connsiteY0" fmla="*/ 288995 h 511765"/>
              <a:gd name="connsiteX1" fmla="*/ 333468 w 571770"/>
              <a:gd name="connsiteY1" fmla="*/ 291764 h 511765"/>
              <a:gd name="connsiteX2" fmla="*/ 333479 w 571770"/>
              <a:gd name="connsiteY2" fmla="*/ 291764 h 511765"/>
              <a:gd name="connsiteX3" fmla="*/ 333571 w 571770"/>
              <a:gd name="connsiteY3" fmla="*/ 288995 h 511765"/>
              <a:gd name="connsiteX4" fmla="*/ 561880 w 571770"/>
              <a:gd name="connsiteY4" fmla="*/ 255138 h 511765"/>
              <a:gd name="connsiteX5" fmla="*/ 571770 w 571770"/>
              <a:gd name="connsiteY5" fmla="*/ 265027 h 511765"/>
              <a:gd name="connsiteX6" fmla="*/ 571770 w 571770"/>
              <a:gd name="connsiteY6" fmla="*/ 348400 h 511765"/>
              <a:gd name="connsiteX7" fmla="*/ 499452 w 571770"/>
              <a:gd name="connsiteY7" fmla="*/ 420718 h 511765"/>
              <a:gd name="connsiteX8" fmla="*/ 497560 w 571770"/>
              <a:gd name="connsiteY8" fmla="*/ 420718 h 511765"/>
              <a:gd name="connsiteX9" fmla="*/ 497560 w 571770"/>
              <a:gd name="connsiteY9" fmla="*/ 490094 h 511765"/>
              <a:gd name="connsiteX10" fmla="*/ 522127 w 571770"/>
              <a:gd name="connsiteY10" fmla="*/ 490094 h 511765"/>
              <a:gd name="connsiteX11" fmla="*/ 532016 w 571770"/>
              <a:gd name="connsiteY11" fmla="*/ 499983 h 511765"/>
              <a:gd name="connsiteX12" fmla="*/ 522127 w 571770"/>
              <a:gd name="connsiteY12" fmla="*/ 509873 h 511765"/>
              <a:gd name="connsiteX13" fmla="*/ 453201 w 571770"/>
              <a:gd name="connsiteY13" fmla="*/ 509873 h 511765"/>
              <a:gd name="connsiteX14" fmla="*/ 443312 w 571770"/>
              <a:gd name="connsiteY14" fmla="*/ 499983 h 511765"/>
              <a:gd name="connsiteX15" fmla="*/ 453201 w 571770"/>
              <a:gd name="connsiteY15" fmla="*/ 490094 h 511765"/>
              <a:gd name="connsiteX16" fmla="*/ 477781 w 571770"/>
              <a:gd name="connsiteY16" fmla="*/ 490094 h 511765"/>
              <a:gd name="connsiteX17" fmla="*/ 477781 w 571770"/>
              <a:gd name="connsiteY17" fmla="*/ 420718 h 511765"/>
              <a:gd name="connsiteX18" fmla="*/ 439181 w 571770"/>
              <a:gd name="connsiteY18" fmla="*/ 420718 h 511765"/>
              <a:gd name="connsiteX19" fmla="*/ 439192 w 571770"/>
              <a:gd name="connsiteY19" fmla="*/ 420707 h 511765"/>
              <a:gd name="connsiteX20" fmla="*/ 429303 w 571770"/>
              <a:gd name="connsiteY20" fmla="*/ 410817 h 511765"/>
              <a:gd name="connsiteX21" fmla="*/ 439192 w 571770"/>
              <a:gd name="connsiteY21" fmla="*/ 400928 h 511765"/>
              <a:gd name="connsiteX22" fmla="*/ 499463 w 571770"/>
              <a:gd name="connsiteY22" fmla="*/ 400928 h 511765"/>
              <a:gd name="connsiteX23" fmla="*/ 551991 w 571770"/>
              <a:gd name="connsiteY23" fmla="*/ 348400 h 511765"/>
              <a:gd name="connsiteX24" fmla="*/ 551991 w 571770"/>
              <a:gd name="connsiteY24" fmla="*/ 265027 h 511765"/>
              <a:gd name="connsiteX25" fmla="*/ 561880 w 571770"/>
              <a:gd name="connsiteY25" fmla="*/ 255138 h 511765"/>
              <a:gd name="connsiteX26" fmla="*/ 9889 w 571770"/>
              <a:gd name="connsiteY26" fmla="*/ 255138 h 511765"/>
              <a:gd name="connsiteX27" fmla="*/ 19779 w 571770"/>
              <a:gd name="connsiteY27" fmla="*/ 265027 h 511765"/>
              <a:gd name="connsiteX28" fmla="*/ 19779 w 571770"/>
              <a:gd name="connsiteY28" fmla="*/ 348400 h 511765"/>
              <a:gd name="connsiteX29" fmla="*/ 72306 w 571770"/>
              <a:gd name="connsiteY29" fmla="*/ 400928 h 511765"/>
              <a:gd name="connsiteX30" fmla="*/ 132577 w 571770"/>
              <a:gd name="connsiteY30" fmla="*/ 400928 h 511765"/>
              <a:gd name="connsiteX31" fmla="*/ 142467 w 571770"/>
              <a:gd name="connsiteY31" fmla="*/ 410817 h 511765"/>
              <a:gd name="connsiteX32" fmla="*/ 132577 w 571770"/>
              <a:gd name="connsiteY32" fmla="*/ 420707 h 511765"/>
              <a:gd name="connsiteX33" fmla="*/ 132577 w 571770"/>
              <a:gd name="connsiteY33" fmla="*/ 420718 h 511765"/>
              <a:gd name="connsiteX34" fmla="*/ 93977 w 571770"/>
              <a:gd name="connsiteY34" fmla="*/ 420718 h 511765"/>
              <a:gd name="connsiteX35" fmla="*/ 93977 w 571770"/>
              <a:gd name="connsiteY35" fmla="*/ 490094 h 511765"/>
              <a:gd name="connsiteX36" fmla="*/ 118557 w 571770"/>
              <a:gd name="connsiteY36" fmla="*/ 490094 h 511765"/>
              <a:gd name="connsiteX37" fmla="*/ 128446 w 571770"/>
              <a:gd name="connsiteY37" fmla="*/ 499983 h 511765"/>
              <a:gd name="connsiteX38" fmla="*/ 118557 w 571770"/>
              <a:gd name="connsiteY38" fmla="*/ 509873 h 511765"/>
              <a:gd name="connsiteX39" fmla="*/ 49631 w 571770"/>
              <a:gd name="connsiteY39" fmla="*/ 509873 h 511765"/>
              <a:gd name="connsiteX40" fmla="*/ 39742 w 571770"/>
              <a:gd name="connsiteY40" fmla="*/ 499983 h 511765"/>
              <a:gd name="connsiteX41" fmla="*/ 49631 w 571770"/>
              <a:gd name="connsiteY41" fmla="*/ 490094 h 511765"/>
              <a:gd name="connsiteX42" fmla="*/ 74198 w 571770"/>
              <a:gd name="connsiteY42" fmla="*/ 490094 h 511765"/>
              <a:gd name="connsiteX43" fmla="*/ 74198 w 571770"/>
              <a:gd name="connsiteY43" fmla="*/ 420718 h 511765"/>
              <a:gd name="connsiteX44" fmla="*/ 72318 w 571770"/>
              <a:gd name="connsiteY44" fmla="*/ 420718 h 511765"/>
              <a:gd name="connsiteX45" fmla="*/ 0 w 571770"/>
              <a:gd name="connsiteY45" fmla="*/ 348400 h 511765"/>
              <a:gd name="connsiteX46" fmla="*/ 0 w 571770"/>
              <a:gd name="connsiteY46" fmla="*/ 265027 h 511765"/>
              <a:gd name="connsiteX47" fmla="*/ 9889 w 571770"/>
              <a:gd name="connsiteY47" fmla="*/ 255138 h 511765"/>
              <a:gd name="connsiteX48" fmla="*/ 484428 w 571770"/>
              <a:gd name="connsiteY48" fmla="*/ 217023 h 511765"/>
              <a:gd name="connsiteX49" fmla="*/ 468157 w 571770"/>
              <a:gd name="connsiteY49" fmla="*/ 217046 h 511765"/>
              <a:gd name="connsiteX50" fmla="*/ 444120 w 571770"/>
              <a:gd name="connsiteY50" fmla="*/ 232913 h 511765"/>
              <a:gd name="connsiteX51" fmla="*/ 443659 w 571770"/>
              <a:gd name="connsiteY51" fmla="*/ 233883 h 511765"/>
              <a:gd name="connsiteX52" fmla="*/ 424792 w 571770"/>
              <a:gd name="connsiteY52" fmla="*/ 268778 h 511765"/>
              <a:gd name="connsiteX53" fmla="*/ 414129 w 571770"/>
              <a:gd name="connsiteY53" fmla="*/ 275136 h 511765"/>
              <a:gd name="connsiteX54" fmla="*/ 371595 w 571770"/>
              <a:gd name="connsiteY54" fmla="*/ 275136 h 511765"/>
              <a:gd name="connsiteX55" fmla="*/ 357851 w 571770"/>
              <a:gd name="connsiteY55" fmla="*/ 288995 h 511765"/>
              <a:gd name="connsiteX56" fmla="*/ 357874 w 571770"/>
              <a:gd name="connsiteY56" fmla="*/ 288995 h 511765"/>
              <a:gd name="connsiteX57" fmla="*/ 357712 w 571770"/>
              <a:gd name="connsiteY57" fmla="*/ 291764 h 511765"/>
              <a:gd name="connsiteX58" fmla="*/ 357712 w 571770"/>
              <a:gd name="connsiteY58" fmla="*/ 293530 h 511765"/>
              <a:gd name="connsiteX59" fmla="*/ 416790 w 571770"/>
              <a:gd name="connsiteY59" fmla="*/ 293530 h 511765"/>
              <a:gd name="connsiteX60" fmla="*/ 416783 w 571770"/>
              <a:gd name="connsiteY60" fmla="*/ 293507 h 511765"/>
              <a:gd name="connsiteX61" fmla="*/ 427781 w 571770"/>
              <a:gd name="connsiteY61" fmla="*/ 293507 h 511765"/>
              <a:gd name="connsiteX62" fmla="*/ 435743 w 571770"/>
              <a:gd name="connsiteY62" fmla="*/ 288661 h 511765"/>
              <a:gd name="connsiteX63" fmla="*/ 450513 w 571770"/>
              <a:gd name="connsiteY63" fmla="*/ 260054 h 511765"/>
              <a:gd name="connsiteX64" fmla="*/ 466830 w 571770"/>
              <a:gd name="connsiteY64" fmla="*/ 254838 h 511765"/>
              <a:gd name="connsiteX65" fmla="*/ 472046 w 571770"/>
              <a:gd name="connsiteY65" fmla="*/ 271167 h 511765"/>
              <a:gd name="connsiteX66" fmla="*/ 457275 w 571770"/>
              <a:gd name="connsiteY66" fmla="*/ 299773 h 511765"/>
              <a:gd name="connsiteX67" fmla="*/ 427781 w 571770"/>
              <a:gd name="connsiteY67" fmla="*/ 317740 h 511765"/>
              <a:gd name="connsiteX68" fmla="*/ 411879 w 571770"/>
              <a:gd name="connsiteY68" fmla="*/ 317740 h 511765"/>
              <a:gd name="connsiteX69" fmla="*/ 411879 w 571770"/>
              <a:gd name="connsiteY69" fmla="*/ 322541 h 511765"/>
              <a:gd name="connsiteX70" fmla="*/ 400270 w 571770"/>
              <a:gd name="connsiteY70" fmla="*/ 334646 h 511765"/>
              <a:gd name="connsiteX71" fmla="*/ 378253 w 571770"/>
              <a:gd name="connsiteY71" fmla="*/ 339400 h 511765"/>
              <a:gd name="connsiteX72" fmla="*/ 368744 w 571770"/>
              <a:gd name="connsiteY72" fmla="*/ 358671 h 511765"/>
              <a:gd name="connsiteX73" fmla="*/ 368744 w 571770"/>
              <a:gd name="connsiteY73" fmla="*/ 487498 h 511765"/>
              <a:gd name="connsiteX74" fmla="*/ 372945 w 571770"/>
              <a:gd name="connsiteY74" fmla="*/ 487498 h 511765"/>
              <a:gd name="connsiteX75" fmla="*/ 392470 w 571770"/>
              <a:gd name="connsiteY75" fmla="*/ 470212 h 511765"/>
              <a:gd name="connsiteX76" fmla="*/ 399370 w 571770"/>
              <a:gd name="connsiteY76" fmla="*/ 378692 h 511765"/>
              <a:gd name="connsiteX77" fmla="*/ 411452 w 571770"/>
              <a:gd name="connsiteY77" fmla="*/ 367487 h 511765"/>
              <a:gd name="connsiteX78" fmla="*/ 495414 w 571770"/>
              <a:gd name="connsiteY78" fmla="*/ 367487 h 511765"/>
              <a:gd name="connsiteX79" fmla="*/ 516415 w 571770"/>
              <a:gd name="connsiteY79" fmla="*/ 346485 h 511765"/>
              <a:gd name="connsiteX80" fmla="*/ 515942 w 571770"/>
              <a:gd name="connsiteY80" fmla="*/ 245214 h 511765"/>
              <a:gd name="connsiteX81" fmla="*/ 484428 w 571770"/>
              <a:gd name="connsiteY81" fmla="*/ 217023 h 511765"/>
              <a:gd name="connsiteX82" fmla="*/ 484347 w 571770"/>
              <a:gd name="connsiteY82" fmla="*/ 192802 h 511765"/>
              <a:gd name="connsiteX83" fmla="*/ 540198 w 571770"/>
              <a:gd name="connsiteY83" fmla="*/ 245099 h 511765"/>
              <a:gd name="connsiteX84" fmla="*/ 540141 w 571770"/>
              <a:gd name="connsiteY84" fmla="*/ 245087 h 511765"/>
              <a:gd name="connsiteX85" fmla="*/ 540614 w 571770"/>
              <a:gd name="connsiteY85" fmla="*/ 346416 h 511765"/>
              <a:gd name="connsiteX86" fmla="*/ 495379 w 571770"/>
              <a:gd name="connsiteY86" fmla="*/ 391708 h 511765"/>
              <a:gd name="connsiteX87" fmla="*/ 422657 w 571770"/>
              <a:gd name="connsiteY87" fmla="*/ 391708 h 511765"/>
              <a:gd name="connsiteX88" fmla="*/ 416587 w 571770"/>
              <a:gd name="connsiteY88" fmla="*/ 472266 h 511765"/>
              <a:gd name="connsiteX89" fmla="*/ 416541 w 571770"/>
              <a:gd name="connsiteY89" fmla="*/ 472739 h 511765"/>
              <a:gd name="connsiteX90" fmla="*/ 372922 w 571770"/>
              <a:gd name="connsiteY90" fmla="*/ 511719 h 511765"/>
              <a:gd name="connsiteX91" fmla="*/ 356605 w 571770"/>
              <a:gd name="connsiteY91" fmla="*/ 511719 h 511765"/>
              <a:gd name="connsiteX92" fmla="*/ 344488 w 571770"/>
              <a:gd name="connsiteY92" fmla="*/ 499603 h 511765"/>
              <a:gd name="connsiteX93" fmla="*/ 344488 w 571770"/>
              <a:gd name="connsiteY93" fmla="*/ 358659 h 511765"/>
              <a:gd name="connsiteX94" fmla="*/ 365075 w 571770"/>
              <a:gd name="connsiteY94" fmla="*/ 319044 h 511765"/>
              <a:gd name="connsiteX95" fmla="*/ 367244 w 571770"/>
              <a:gd name="connsiteY95" fmla="*/ 317740 h 511765"/>
              <a:gd name="connsiteX96" fmla="*/ 345539 w 571770"/>
              <a:gd name="connsiteY96" fmla="*/ 317740 h 511765"/>
              <a:gd name="connsiteX97" fmla="*/ 333728 w 571770"/>
              <a:gd name="connsiteY97" fmla="*/ 308197 h 511765"/>
              <a:gd name="connsiteX98" fmla="*/ 293726 w 571770"/>
              <a:gd name="connsiteY98" fmla="*/ 308197 h 511765"/>
              <a:gd name="connsiteX99" fmla="*/ 293726 w 571770"/>
              <a:gd name="connsiteY99" fmla="*/ 490025 h 511765"/>
              <a:gd name="connsiteX100" fmla="*/ 316551 w 571770"/>
              <a:gd name="connsiteY100" fmla="*/ 490025 h 511765"/>
              <a:gd name="connsiteX101" fmla="*/ 326152 w 571770"/>
              <a:gd name="connsiteY101" fmla="*/ 499626 h 511765"/>
              <a:gd name="connsiteX102" fmla="*/ 316551 w 571770"/>
              <a:gd name="connsiteY102" fmla="*/ 509227 h 511765"/>
              <a:gd name="connsiteX103" fmla="*/ 251676 w 571770"/>
              <a:gd name="connsiteY103" fmla="*/ 509227 h 511765"/>
              <a:gd name="connsiteX104" fmla="*/ 242075 w 571770"/>
              <a:gd name="connsiteY104" fmla="*/ 499626 h 511765"/>
              <a:gd name="connsiteX105" fmla="*/ 251676 w 571770"/>
              <a:gd name="connsiteY105" fmla="*/ 490025 h 511765"/>
              <a:gd name="connsiteX106" fmla="*/ 274524 w 571770"/>
              <a:gd name="connsiteY106" fmla="*/ 490025 h 511765"/>
              <a:gd name="connsiteX107" fmla="*/ 274524 w 571770"/>
              <a:gd name="connsiteY107" fmla="*/ 308197 h 511765"/>
              <a:gd name="connsiteX108" fmla="*/ 238025 w 571770"/>
              <a:gd name="connsiteY108" fmla="*/ 308197 h 511765"/>
              <a:gd name="connsiteX109" fmla="*/ 159568 w 571770"/>
              <a:gd name="connsiteY109" fmla="*/ 308197 h 511765"/>
              <a:gd name="connsiteX110" fmla="*/ 149967 w 571770"/>
              <a:gd name="connsiteY110" fmla="*/ 298596 h 511765"/>
              <a:gd name="connsiteX111" fmla="*/ 151421 w 571770"/>
              <a:gd name="connsiteY111" fmla="*/ 293530 h 511765"/>
              <a:gd name="connsiteX112" fmla="*/ 214057 w 571770"/>
              <a:gd name="connsiteY112" fmla="*/ 293530 h 511765"/>
              <a:gd name="connsiteX113" fmla="*/ 214057 w 571770"/>
              <a:gd name="connsiteY113" fmla="*/ 291764 h 511765"/>
              <a:gd name="connsiteX114" fmla="*/ 213897 w 571770"/>
              <a:gd name="connsiteY114" fmla="*/ 289018 h 511765"/>
              <a:gd name="connsiteX115" fmla="*/ 213895 w 571770"/>
              <a:gd name="connsiteY115" fmla="*/ 289018 h 511765"/>
              <a:gd name="connsiteX116" fmla="*/ 200152 w 571770"/>
              <a:gd name="connsiteY116" fmla="*/ 275159 h 511765"/>
              <a:gd name="connsiteX117" fmla="*/ 157617 w 571770"/>
              <a:gd name="connsiteY117" fmla="*/ 275159 h 511765"/>
              <a:gd name="connsiteX118" fmla="*/ 146955 w 571770"/>
              <a:gd name="connsiteY118" fmla="*/ 268801 h 511765"/>
              <a:gd name="connsiteX119" fmla="*/ 128099 w 571770"/>
              <a:gd name="connsiteY119" fmla="*/ 233929 h 511765"/>
              <a:gd name="connsiteX120" fmla="*/ 127626 w 571770"/>
              <a:gd name="connsiteY120" fmla="*/ 232948 h 511765"/>
              <a:gd name="connsiteX121" fmla="*/ 103589 w 571770"/>
              <a:gd name="connsiteY121" fmla="*/ 217081 h 511765"/>
              <a:gd name="connsiteX122" fmla="*/ 87376 w 571770"/>
              <a:gd name="connsiteY122" fmla="*/ 217058 h 511765"/>
              <a:gd name="connsiteX123" fmla="*/ 55793 w 571770"/>
              <a:gd name="connsiteY123" fmla="*/ 245260 h 511765"/>
              <a:gd name="connsiteX124" fmla="*/ 55319 w 571770"/>
              <a:gd name="connsiteY124" fmla="*/ 346577 h 511765"/>
              <a:gd name="connsiteX125" fmla="*/ 76321 w 571770"/>
              <a:gd name="connsiteY125" fmla="*/ 367522 h 511765"/>
              <a:gd name="connsiteX126" fmla="*/ 160260 w 571770"/>
              <a:gd name="connsiteY126" fmla="*/ 367522 h 511765"/>
              <a:gd name="connsiteX127" fmla="*/ 172342 w 571770"/>
              <a:gd name="connsiteY127" fmla="*/ 378726 h 511765"/>
              <a:gd name="connsiteX128" fmla="*/ 179242 w 571770"/>
              <a:gd name="connsiteY128" fmla="*/ 470246 h 511765"/>
              <a:gd name="connsiteX129" fmla="*/ 198767 w 571770"/>
              <a:gd name="connsiteY129" fmla="*/ 487532 h 511765"/>
              <a:gd name="connsiteX130" fmla="*/ 202967 w 571770"/>
              <a:gd name="connsiteY130" fmla="*/ 487532 h 511765"/>
              <a:gd name="connsiteX131" fmla="*/ 202967 w 571770"/>
              <a:gd name="connsiteY131" fmla="*/ 358705 h 511765"/>
              <a:gd name="connsiteX132" fmla="*/ 193459 w 571770"/>
              <a:gd name="connsiteY132" fmla="*/ 339434 h 511765"/>
              <a:gd name="connsiteX133" fmla="*/ 171441 w 571770"/>
              <a:gd name="connsiteY133" fmla="*/ 334680 h 511765"/>
              <a:gd name="connsiteX134" fmla="*/ 159833 w 571770"/>
              <a:gd name="connsiteY134" fmla="*/ 322575 h 511765"/>
              <a:gd name="connsiteX135" fmla="*/ 159833 w 571770"/>
              <a:gd name="connsiteY135" fmla="*/ 317775 h 511765"/>
              <a:gd name="connsiteX136" fmla="*/ 143931 w 571770"/>
              <a:gd name="connsiteY136" fmla="*/ 317775 h 511765"/>
              <a:gd name="connsiteX137" fmla="*/ 114436 w 571770"/>
              <a:gd name="connsiteY137" fmla="*/ 299808 h 511765"/>
              <a:gd name="connsiteX138" fmla="*/ 99666 w 571770"/>
              <a:gd name="connsiteY138" fmla="*/ 271201 h 511765"/>
              <a:gd name="connsiteX139" fmla="*/ 104870 w 571770"/>
              <a:gd name="connsiteY139" fmla="*/ 254873 h 511765"/>
              <a:gd name="connsiteX140" fmla="*/ 121198 w 571770"/>
              <a:gd name="connsiteY140" fmla="*/ 260077 h 511765"/>
              <a:gd name="connsiteX141" fmla="*/ 135969 w 571770"/>
              <a:gd name="connsiteY141" fmla="*/ 288684 h 511765"/>
              <a:gd name="connsiteX142" fmla="*/ 143931 w 571770"/>
              <a:gd name="connsiteY142" fmla="*/ 293530 h 511765"/>
              <a:gd name="connsiteX143" fmla="*/ 151409 w 571770"/>
              <a:gd name="connsiteY143" fmla="*/ 293530 h 511765"/>
              <a:gd name="connsiteX144" fmla="*/ 149955 w 571770"/>
              <a:gd name="connsiteY144" fmla="*/ 298596 h 511765"/>
              <a:gd name="connsiteX145" fmla="*/ 149955 w 571770"/>
              <a:gd name="connsiteY145" fmla="*/ 298619 h 511765"/>
              <a:gd name="connsiteX146" fmla="*/ 159556 w 571770"/>
              <a:gd name="connsiteY146" fmla="*/ 308220 h 511765"/>
              <a:gd name="connsiteX147" fmla="*/ 238013 w 571770"/>
              <a:gd name="connsiteY147" fmla="*/ 308220 h 511765"/>
              <a:gd name="connsiteX148" fmla="*/ 226173 w 571770"/>
              <a:gd name="connsiteY148" fmla="*/ 317786 h 511765"/>
              <a:gd name="connsiteX149" fmla="*/ 204467 w 571770"/>
              <a:gd name="connsiteY149" fmla="*/ 317786 h 511765"/>
              <a:gd name="connsiteX150" fmla="*/ 206637 w 571770"/>
              <a:gd name="connsiteY150" fmla="*/ 319090 h 511765"/>
              <a:gd name="connsiteX151" fmla="*/ 227212 w 571770"/>
              <a:gd name="connsiteY151" fmla="*/ 358705 h 511765"/>
              <a:gd name="connsiteX152" fmla="*/ 227212 w 571770"/>
              <a:gd name="connsiteY152" fmla="*/ 499649 h 511765"/>
              <a:gd name="connsiteX153" fmla="*/ 215095 w 571770"/>
              <a:gd name="connsiteY153" fmla="*/ 511765 h 511765"/>
              <a:gd name="connsiteX154" fmla="*/ 198778 w 571770"/>
              <a:gd name="connsiteY154" fmla="*/ 511765 h 511765"/>
              <a:gd name="connsiteX155" fmla="*/ 155148 w 571770"/>
              <a:gd name="connsiteY155" fmla="*/ 472750 h 511765"/>
              <a:gd name="connsiteX156" fmla="*/ 155101 w 571770"/>
              <a:gd name="connsiteY156" fmla="*/ 472254 h 511765"/>
              <a:gd name="connsiteX157" fmla="*/ 149032 w 571770"/>
              <a:gd name="connsiteY157" fmla="*/ 391754 h 511765"/>
              <a:gd name="connsiteX158" fmla="*/ 76310 w 571770"/>
              <a:gd name="connsiteY158" fmla="*/ 391754 h 511765"/>
              <a:gd name="connsiteX159" fmla="*/ 31075 w 571770"/>
              <a:gd name="connsiteY159" fmla="*/ 346520 h 511765"/>
              <a:gd name="connsiteX160" fmla="*/ 31548 w 571770"/>
              <a:gd name="connsiteY160" fmla="*/ 245134 h 511765"/>
              <a:gd name="connsiteX161" fmla="*/ 87376 w 571770"/>
              <a:gd name="connsiteY161" fmla="*/ 192825 h 511765"/>
              <a:gd name="connsiteX162" fmla="*/ 87388 w 571770"/>
              <a:gd name="connsiteY162" fmla="*/ 192825 h 511765"/>
              <a:gd name="connsiteX163" fmla="*/ 103612 w 571770"/>
              <a:gd name="connsiteY163" fmla="*/ 192848 h 511765"/>
              <a:gd name="connsiteX164" fmla="*/ 149655 w 571770"/>
              <a:gd name="connsiteY164" fmla="*/ 222851 h 511765"/>
              <a:gd name="connsiteX165" fmla="*/ 164829 w 571770"/>
              <a:gd name="connsiteY165" fmla="*/ 250926 h 511765"/>
              <a:gd name="connsiteX166" fmla="*/ 200140 w 571770"/>
              <a:gd name="connsiteY166" fmla="*/ 250926 h 511765"/>
              <a:gd name="connsiteX167" fmla="*/ 226529 w 571770"/>
              <a:gd name="connsiteY167" fmla="*/ 261759 h 511765"/>
              <a:gd name="connsiteX168" fmla="*/ 238187 w 571770"/>
              <a:gd name="connsiteY168" fmla="*/ 288995 h 511765"/>
              <a:gd name="connsiteX169" fmla="*/ 238198 w 571770"/>
              <a:gd name="connsiteY169" fmla="*/ 288995 h 511765"/>
              <a:gd name="connsiteX170" fmla="*/ 238290 w 571770"/>
              <a:gd name="connsiteY170" fmla="*/ 291764 h 511765"/>
              <a:gd name="connsiteX171" fmla="*/ 238302 w 571770"/>
              <a:gd name="connsiteY171" fmla="*/ 291764 h 511765"/>
              <a:gd name="connsiteX172" fmla="*/ 238210 w 571770"/>
              <a:gd name="connsiteY172" fmla="*/ 288995 h 511765"/>
              <a:gd name="connsiteX173" fmla="*/ 333549 w 571770"/>
              <a:gd name="connsiteY173" fmla="*/ 288995 h 511765"/>
              <a:gd name="connsiteX174" fmla="*/ 371606 w 571770"/>
              <a:gd name="connsiteY174" fmla="*/ 250903 h 511765"/>
              <a:gd name="connsiteX175" fmla="*/ 406917 w 571770"/>
              <a:gd name="connsiteY175" fmla="*/ 250903 h 511765"/>
              <a:gd name="connsiteX176" fmla="*/ 422092 w 571770"/>
              <a:gd name="connsiteY176" fmla="*/ 222828 h 511765"/>
              <a:gd name="connsiteX177" fmla="*/ 468134 w 571770"/>
              <a:gd name="connsiteY177" fmla="*/ 192825 h 511765"/>
              <a:gd name="connsiteX178" fmla="*/ 467072 w 571770"/>
              <a:gd name="connsiteY178" fmla="*/ 110537 h 511765"/>
              <a:gd name="connsiteX179" fmla="*/ 471088 w 571770"/>
              <a:gd name="connsiteY179" fmla="*/ 110560 h 511765"/>
              <a:gd name="connsiteX180" fmla="*/ 498309 w 571770"/>
              <a:gd name="connsiteY180" fmla="*/ 138047 h 511765"/>
              <a:gd name="connsiteX181" fmla="*/ 497975 w 571770"/>
              <a:gd name="connsiteY181" fmla="*/ 164668 h 511765"/>
              <a:gd name="connsiteX182" fmla="*/ 470061 w 571770"/>
              <a:gd name="connsiteY182" fmla="*/ 191775 h 511765"/>
              <a:gd name="connsiteX183" fmla="*/ 466045 w 571770"/>
              <a:gd name="connsiteY183" fmla="*/ 191752 h 511765"/>
              <a:gd name="connsiteX184" fmla="*/ 438823 w 571770"/>
              <a:gd name="connsiteY184" fmla="*/ 164265 h 511765"/>
              <a:gd name="connsiteX185" fmla="*/ 439158 w 571770"/>
              <a:gd name="connsiteY185" fmla="*/ 137643 h 511765"/>
              <a:gd name="connsiteX186" fmla="*/ 467072 w 571770"/>
              <a:gd name="connsiteY186" fmla="*/ 110537 h 511765"/>
              <a:gd name="connsiteX187" fmla="*/ 104686 w 571770"/>
              <a:gd name="connsiteY187" fmla="*/ 110537 h 511765"/>
              <a:gd name="connsiteX188" fmla="*/ 132600 w 571770"/>
              <a:gd name="connsiteY188" fmla="*/ 137643 h 511765"/>
              <a:gd name="connsiteX189" fmla="*/ 132934 w 571770"/>
              <a:gd name="connsiteY189" fmla="*/ 164265 h 511765"/>
              <a:gd name="connsiteX190" fmla="*/ 105713 w 571770"/>
              <a:gd name="connsiteY190" fmla="*/ 191752 h 511765"/>
              <a:gd name="connsiteX191" fmla="*/ 101697 w 571770"/>
              <a:gd name="connsiteY191" fmla="*/ 191775 h 511765"/>
              <a:gd name="connsiteX192" fmla="*/ 73783 w 571770"/>
              <a:gd name="connsiteY192" fmla="*/ 164668 h 511765"/>
              <a:gd name="connsiteX193" fmla="*/ 73448 w 571770"/>
              <a:gd name="connsiteY193" fmla="*/ 138047 h 511765"/>
              <a:gd name="connsiteX194" fmla="*/ 100670 w 571770"/>
              <a:gd name="connsiteY194" fmla="*/ 110560 h 511765"/>
              <a:gd name="connsiteX195" fmla="*/ 224858 w 571770"/>
              <a:gd name="connsiteY195" fmla="*/ 23079 h 511765"/>
              <a:gd name="connsiteX196" fmla="*/ 207975 w 571770"/>
              <a:gd name="connsiteY196" fmla="*/ 39961 h 511765"/>
              <a:gd name="connsiteX197" fmla="*/ 207975 w 571770"/>
              <a:gd name="connsiteY197" fmla="*/ 112637 h 511765"/>
              <a:gd name="connsiteX198" fmla="*/ 224858 w 571770"/>
              <a:gd name="connsiteY198" fmla="*/ 129519 h 511765"/>
              <a:gd name="connsiteX199" fmla="*/ 240667 w 571770"/>
              <a:gd name="connsiteY199" fmla="*/ 129519 h 511765"/>
              <a:gd name="connsiteX200" fmla="*/ 240667 w 571770"/>
              <a:gd name="connsiteY200" fmla="*/ 150706 h 511765"/>
              <a:gd name="connsiteX201" fmla="*/ 272400 w 571770"/>
              <a:gd name="connsiteY201" fmla="*/ 129519 h 511765"/>
              <a:gd name="connsiteX202" fmla="*/ 349934 w 571770"/>
              <a:gd name="connsiteY202" fmla="*/ 129519 h 511765"/>
              <a:gd name="connsiteX203" fmla="*/ 366817 w 571770"/>
              <a:gd name="connsiteY203" fmla="*/ 112637 h 511765"/>
              <a:gd name="connsiteX204" fmla="*/ 366817 w 571770"/>
              <a:gd name="connsiteY204" fmla="*/ 39961 h 511765"/>
              <a:gd name="connsiteX205" fmla="*/ 349934 w 571770"/>
              <a:gd name="connsiteY205" fmla="*/ 23079 h 511765"/>
              <a:gd name="connsiteX206" fmla="*/ 224869 w 571770"/>
              <a:gd name="connsiteY206" fmla="*/ 23079 h 511765"/>
              <a:gd name="connsiteX207" fmla="*/ 224869 w 571770"/>
              <a:gd name="connsiteY207" fmla="*/ 0 h 511765"/>
              <a:gd name="connsiteX208" fmla="*/ 349934 w 571770"/>
              <a:gd name="connsiteY208" fmla="*/ 0 h 511765"/>
              <a:gd name="connsiteX209" fmla="*/ 389896 w 571770"/>
              <a:gd name="connsiteY209" fmla="*/ 39961 h 511765"/>
              <a:gd name="connsiteX210" fmla="*/ 389896 w 571770"/>
              <a:gd name="connsiteY210" fmla="*/ 112637 h 511765"/>
              <a:gd name="connsiteX211" fmla="*/ 349934 w 571770"/>
              <a:gd name="connsiteY211" fmla="*/ 152598 h 511765"/>
              <a:gd name="connsiteX212" fmla="*/ 279405 w 571770"/>
              <a:gd name="connsiteY212" fmla="*/ 152598 h 511765"/>
              <a:gd name="connsiteX213" fmla="*/ 246598 w 571770"/>
              <a:gd name="connsiteY213" fmla="*/ 174512 h 511765"/>
              <a:gd name="connsiteX214" fmla="*/ 236247 w 571770"/>
              <a:gd name="connsiteY214" fmla="*/ 177662 h 511765"/>
              <a:gd name="connsiteX215" fmla="*/ 236236 w 571770"/>
              <a:gd name="connsiteY215" fmla="*/ 177651 h 511765"/>
              <a:gd name="connsiteX216" fmla="*/ 227443 w 571770"/>
              <a:gd name="connsiteY216" fmla="*/ 175447 h 511765"/>
              <a:gd name="connsiteX217" fmla="*/ 217588 w 571770"/>
              <a:gd name="connsiteY217" fmla="*/ 159003 h 511765"/>
              <a:gd name="connsiteX218" fmla="*/ 217588 w 571770"/>
              <a:gd name="connsiteY218" fmla="*/ 151929 h 511765"/>
              <a:gd name="connsiteX219" fmla="*/ 184908 w 571770"/>
              <a:gd name="connsiteY219" fmla="*/ 112637 h 511765"/>
              <a:gd name="connsiteX220" fmla="*/ 184908 w 571770"/>
              <a:gd name="connsiteY220" fmla="*/ 39961 h 511765"/>
              <a:gd name="connsiteX221" fmla="*/ 224869 w 571770"/>
              <a:gd name="connsiteY221" fmla="*/ 0 h 51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571770" h="511765">
                <a:moveTo>
                  <a:pt x="333560" y="288995"/>
                </a:moveTo>
                <a:cubicBezTo>
                  <a:pt x="333503" y="289907"/>
                  <a:pt x="333468" y="290830"/>
                  <a:pt x="333468" y="291764"/>
                </a:cubicBezTo>
                <a:lnTo>
                  <a:pt x="333479" y="291764"/>
                </a:lnTo>
                <a:cubicBezTo>
                  <a:pt x="333479" y="290830"/>
                  <a:pt x="333525" y="289907"/>
                  <a:pt x="333571" y="288995"/>
                </a:cubicBezTo>
                <a:close/>
                <a:moveTo>
                  <a:pt x="561880" y="255138"/>
                </a:moveTo>
                <a:cubicBezTo>
                  <a:pt x="567338" y="255138"/>
                  <a:pt x="571770" y="259569"/>
                  <a:pt x="571770" y="265027"/>
                </a:cubicBezTo>
                <a:lnTo>
                  <a:pt x="571770" y="348400"/>
                </a:lnTo>
                <a:cubicBezTo>
                  <a:pt x="571770" y="388281"/>
                  <a:pt x="539321" y="420718"/>
                  <a:pt x="499452" y="420718"/>
                </a:cubicBezTo>
                <a:lnTo>
                  <a:pt x="497560" y="420718"/>
                </a:lnTo>
                <a:lnTo>
                  <a:pt x="497560" y="490094"/>
                </a:lnTo>
                <a:lnTo>
                  <a:pt x="522127" y="490094"/>
                </a:lnTo>
                <a:cubicBezTo>
                  <a:pt x="527585" y="490094"/>
                  <a:pt x="532016" y="494525"/>
                  <a:pt x="532016" y="499983"/>
                </a:cubicBezTo>
                <a:cubicBezTo>
                  <a:pt x="532016" y="505442"/>
                  <a:pt x="527585" y="509873"/>
                  <a:pt x="522127" y="509873"/>
                </a:cubicBezTo>
                <a:lnTo>
                  <a:pt x="453201" y="509873"/>
                </a:lnTo>
                <a:cubicBezTo>
                  <a:pt x="447743" y="509873"/>
                  <a:pt x="443312" y="505442"/>
                  <a:pt x="443312" y="499983"/>
                </a:cubicBezTo>
                <a:cubicBezTo>
                  <a:pt x="443312" y="494525"/>
                  <a:pt x="447743" y="490094"/>
                  <a:pt x="453201" y="490094"/>
                </a:cubicBezTo>
                <a:lnTo>
                  <a:pt x="477781" y="490094"/>
                </a:lnTo>
                <a:lnTo>
                  <a:pt x="477781" y="420718"/>
                </a:lnTo>
                <a:lnTo>
                  <a:pt x="439181" y="420718"/>
                </a:lnTo>
                <a:lnTo>
                  <a:pt x="439192" y="420707"/>
                </a:lnTo>
                <a:cubicBezTo>
                  <a:pt x="433734" y="420707"/>
                  <a:pt x="429303" y="416276"/>
                  <a:pt x="429303" y="410817"/>
                </a:cubicBezTo>
                <a:cubicBezTo>
                  <a:pt x="429303" y="405359"/>
                  <a:pt x="433734" y="400928"/>
                  <a:pt x="439192" y="400928"/>
                </a:cubicBezTo>
                <a:lnTo>
                  <a:pt x="499463" y="400928"/>
                </a:lnTo>
                <a:cubicBezTo>
                  <a:pt x="528427" y="400928"/>
                  <a:pt x="551991" y="377364"/>
                  <a:pt x="551991" y="348400"/>
                </a:cubicBezTo>
                <a:lnTo>
                  <a:pt x="551991" y="265027"/>
                </a:lnTo>
                <a:cubicBezTo>
                  <a:pt x="551991" y="259569"/>
                  <a:pt x="556422" y="255138"/>
                  <a:pt x="561880" y="255138"/>
                </a:cubicBezTo>
                <a:close/>
                <a:moveTo>
                  <a:pt x="9889" y="255138"/>
                </a:moveTo>
                <a:cubicBezTo>
                  <a:pt x="15348" y="255138"/>
                  <a:pt x="19779" y="259569"/>
                  <a:pt x="19779" y="265027"/>
                </a:cubicBezTo>
                <a:lnTo>
                  <a:pt x="19779" y="348400"/>
                </a:lnTo>
                <a:cubicBezTo>
                  <a:pt x="19779" y="377364"/>
                  <a:pt x="43342" y="400928"/>
                  <a:pt x="72306" y="400928"/>
                </a:cubicBezTo>
                <a:lnTo>
                  <a:pt x="132577" y="400928"/>
                </a:lnTo>
                <a:cubicBezTo>
                  <a:pt x="138035" y="400928"/>
                  <a:pt x="142467" y="405359"/>
                  <a:pt x="142467" y="410817"/>
                </a:cubicBezTo>
                <a:cubicBezTo>
                  <a:pt x="142467" y="416276"/>
                  <a:pt x="138035" y="420707"/>
                  <a:pt x="132577" y="420707"/>
                </a:cubicBezTo>
                <a:lnTo>
                  <a:pt x="132577" y="420718"/>
                </a:lnTo>
                <a:lnTo>
                  <a:pt x="93977" y="420718"/>
                </a:lnTo>
                <a:lnTo>
                  <a:pt x="93977" y="490094"/>
                </a:lnTo>
                <a:lnTo>
                  <a:pt x="118557" y="490094"/>
                </a:lnTo>
                <a:cubicBezTo>
                  <a:pt x="124015" y="490094"/>
                  <a:pt x="128446" y="494525"/>
                  <a:pt x="128446" y="499983"/>
                </a:cubicBezTo>
                <a:cubicBezTo>
                  <a:pt x="128446" y="505442"/>
                  <a:pt x="124015" y="509873"/>
                  <a:pt x="118557" y="509873"/>
                </a:cubicBezTo>
                <a:lnTo>
                  <a:pt x="49631" y="509873"/>
                </a:lnTo>
                <a:cubicBezTo>
                  <a:pt x="44173" y="509873"/>
                  <a:pt x="39742" y="505442"/>
                  <a:pt x="39742" y="499983"/>
                </a:cubicBezTo>
                <a:cubicBezTo>
                  <a:pt x="39742" y="494525"/>
                  <a:pt x="44173" y="490094"/>
                  <a:pt x="49631" y="490094"/>
                </a:cubicBezTo>
                <a:lnTo>
                  <a:pt x="74198" y="490094"/>
                </a:lnTo>
                <a:lnTo>
                  <a:pt x="74198" y="420718"/>
                </a:lnTo>
                <a:lnTo>
                  <a:pt x="72318" y="420718"/>
                </a:lnTo>
                <a:cubicBezTo>
                  <a:pt x="32449" y="420718"/>
                  <a:pt x="0" y="388281"/>
                  <a:pt x="0" y="348400"/>
                </a:cubicBezTo>
                <a:lnTo>
                  <a:pt x="0" y="265027"/>
                </a:lnTo>
                <a:cubicBezTo>
                  <a:pt x="0" y="259569"/>
                  <a:pt x="4431" y="255138"/>
                  <a:pt x="9889" y="255138"/>
                </a:cubicBezTo>
                <a:close/>
                <a:moveTo>
                  <a:pt x="484428" y="217023"/>
                </a:moveTo>
                <a:lnTo>
                  <a:pt x="468157" y="217046"/>
                </a:lnTo>
                <a:cubicBezTo>
                  <a:pt x="457679" y="217058"/>
                  <a:pt x="448252" y="223289"/>
                  <a:pt x="444120" y="232913"/>
                </a:cubicBezTo>
                <a:cubicBezTo>
                  <a:pt x="443970" y="233271"/>
                  <a:pt x="443820" y="233583"/>
                  <a:pt x="443659" y="233883"/>
                </a:cubicBezTo>
                <a:lnTo>
                  <a:pt x="424792" y="268778"/>
                </a:lnTo>
                <a:cubicBezTo>
                  <a:pt x="422669" y="272702"/>
                  <a:pt x="418584" y="275136"/>
                  <a:pt x="414129" y="275136"/>
                </a:cubicBezTo>
                <a:lnTo>
                  <a:pt x="371595" y="275136"/>
                </a:lnTo>
                <a:cubicBezTo>
                  <a:pt x="363956" y="275136"/>
                  <a:pt x="358774" y="280491"/>
                  <a:pt x="357851" y="288995"/>
                </a:cubicBezTo>
                <a:lnTo>
                  <a:pt x="357874" y="288995"/>
                </a:lnTo>
                <a:cubicBezTo>
                  <a:pt x="357781" y="289895"/>
                  <a:pt x="357712" y="290807"/>
                  <a:pt x="357712" y="291764"/>
                </a:cubicBezTo>
                <a:lnTo>
                  <a:pt x="357712" y="293530"/>
                </a:lnTo>
                <a:lnTo>
                  <a:pt x="416790" y="293530"/>
                </a:lnTo>
                <a:lnTo>
                  <a:pt x="416783" y="293507"/>
                </a:lnTo>
                <a:lnTo>
                  <a:pt x="427781" y="293507"/>
                </a:lnTo>
                <a:cubicBezTo>
                  <a:pt x="431150" y="293507"/>
                  <a:pt x="434196" y="291649"/>
                  <a:pt x="435743" y="288661"/>
                </a:cubicBezTo>
                <a:lnTo>
                  <a:pt x="450513" y="260054"/>
                </a:lnTo>
                <a:cubicBezTo>
                  <a:pt x="453571" y="254111"/>
                  <a:pt x="460899" y="251780"/>
                  <a:pt x="466830" y="254838"/>
                </a:cubicBezTo>
                <a:cubicBezTo>
                  <a:pt x="472773" y="257908"/>
                  <a:pt x="475116" y="265235"/>
                  <a:pt x="472046" y="271167"/>
                </a:cubicBezTo>
                <a:lnTo>
                  <a:pt x="457275" y="299773"/>
                </a:lnTo>
                <a:cubicBezTo>
                  <a:pt x="451552" y="310863"/>
                  <a:pt x="440255" y="317740"/>
                  <a:pt x="427781" y="317740"/>
                </a:cubicBezTo>
                <a:lnTo>
                  <a:pt x="411879" y="317740"/>
                </a:lnTo>
                <a:lnTo>
                  <a:pt x="411879" y="322541"/>
                </a:lnTo>
                <a:cubicBezTo>
                  <a:pt x="411879" y="329060"/>
                  <a:pt x="406779" y="334369"/>
                  <a:pt x="400270" y="334646"/>
                </a:cubicBezTo>
                <a:cubicBezTo>
                  <a:pt x="392516" y="334969"/>
                  <a:pt x="383827" y="335788"/>
                  <a:pt x="378253" y="339400"/>
                </a:cubicBezTo>
                <a:cubicBezTo>
                  <a:pt x="373014" y="342792"/>
                  <a:pt x="368744" y="351436"/>
                  <a:pt x="368744" y="358671"/>
                </a:cubicBezTo>
                <a:lnTo>
                  <a:pt x="368744" y="487498"/>
                </a:lnTo>
                <a:lnTo>
                  <a:pt x="372945" y="487498"/>
                </a:lnTo>
                <a:cubicBezTo>
                  <a:pt x="382903" y="487498"/>
                  <a:pt x="391270" y="480078"/>
                  <a:pt x="392470" y="470212"/>
                </a:cubicBezTo>
                <a:lnTo>
                  <a:pt x="399370" y="378692"/>
                </a:lnTo>
                <a:cubicBezTo>
                  <a:pt x="399843" y="372414"/>
                  <a:pt x="405152" y="367487"/>
                  <a:pt x="411452" y="367487"/>
                </a:cubicBezTo>
                <a:lnTo>
                  <a:pt x="495414" y="367487"/>
                </a:lnTo>
                <a:cubicBezTo>
                  <a:pt x="506988" y="367487"/>
                  <a:pt x="516415" y="358071"/>
                  <a:pt x="516415" y="346485"/>
                </a:cubicBezTo>
                <a:lnTo>
                  <a:pt x="515942" y="245214"/>
                </a:lnTo>
                <a:cubicBezTo>
                  <a:pt x="515862" y="229671"/>
                  <a:pt x="501726" y="217023"/>
                  <a:pt x="484428" y="217023"/>
                </a:cubicBezTo>
                <a:close/>
                <a:moveTo>
                  <a:pt x="484347" y="192802"/>
                </a:moveTo>
                <a:cubicBezTo>
                  <a:pt x="515042" y="192802"/>
                  <a:pt x="540048" y="216262"/>
                  <a:pt x="540198" y="245099"/>
                </a:cubicBezTo>
                <a:lnTo>
                  <a:pt x="540141" y="245087"/>
                </a:lnTo>
                <a:lnTo>
                  <a:pt x="540614" y="346416"/>
                </a:lnTo>
                <a:cubicBezTo>
                  <a:pt x="540614" y="371410"/>
                  <a:pt x="520327" y="391708"/>
                  <a:pt x="495379" y="391708"/>
                </a:cubicBezTo>
                <a:lnTo>
                  <a:pt x="422657" y="391708"/>
                </a:lnTo>
                <a:lnTo>
                  <a:pt x="416587" y="472266"/>
                </a:lnTo>
                <a:cubicBezTo>
                  <a:pt x="416576" y="472393"/>
                  <a:pt x="416564" y="472566"/>
                  <a:pt x="416541" y="472739"/>
                </a:cubicBezTo>
                <a:cubicBezTo>
                  <a:pt x="414060" y="494941"/>
                  <a:pt x="395308" y="511719"/>
                  <a:pt x="372922" y="511719"/>
                </a:cubicBezTo>
                <a:lnTo>
                  <a:pt x="356605" y="511719"/>
                </a:lnTo>
                <a:cubicBezTo>
                  <a:pt x="349924" y="511719"/>
                  <a:pt x="344488" y="506284"/>
                  <a:pt x="344488" y="499603"/>
                </a:cubicBezTo>
                <a:lnTo>
                  <a:pt x="344488" y="358659"/>
                </a:lnTo>
                <a:cubicBezTo>
                  <a:pt x="344488" y="343173"/>
                  <a:pt x="352958" y="326879"/>
                  <a:pt x="365075" y="319044"/>
                </a:cubicBezTo>
                <a:cubicBezTo>
                  <a:pt x="365790" y="318583"/>
                  <a:pt x="366517" y="318156"/>
                  <a:pt x="367244" y="317740"/>
                </a:cubicBezTo>
                <a:lnTo>
                  <a:pt x="345539" y="317740"/>
                </a:lnTo>
                <a:lnTo>
                  <a:pt x="333728" y="308197"/>
                </a:lnTo>
                <a:lnTo>
                  <a:pt x="293726" y="308197"/>
                </a:lnTo>
                <a:lnTo>
                  <a:pt x="293726" y="490025"/>
                </a:lnTo>
                <a:lnTo>
                  <a:pt x="316551" y="490025"/>
                </a:lnTo>
                <a:cubicBezTo>
                  <a:pt x="321859" y="490025"/>
                  <a:pt x="326152" y="494329"/>
                  <a:pt x="326152" y="499626"/>
                </a:cubicBezTo>
                <a:cubicBezTo>
                  <a:pt x="326152" y="504923"/>
                  <a:pt x="321848" y="509227"/>
                  <a:pt x="316551" y="509227"/>
                </a:cubicBezTo>
                <a:lnTo>
                  <a:pt x="251676" y="509227"/>
                </a:lnTo>
                <a:cubicBezTo>
                  <a:pt x="246368" y="509227"/>
                  <a:pt x="242075" y="504923"/>
                  <a:pt x="242075" y="499626"/>
                </a:cubicBezTo>
                <a:cubicBezTo>
                  <a:pt x="242075" y="494329"/>
                  <a:pt x="246379" y="490025"/>
                  <a:pt x="251676" y="490025"/>
                </a:cubicBezTo>
                <a:lnTo>
                  <a:pt x="274524" y="490025"/>
                </a:lnTo>
                <a:lnTo>
                  <a:pt x="274524" y="308197"/>
                </a:lnTo>
                <a:lnTo>
                  <a:pt x="238025" y="308197"/>
                </a:lnTo>
                <a:lnTo>
                  <a:pt x="159568" y="308197"/>
                </a:lnTo>
                <a:cubicBezTo>
                  <a:pt x="154271" y="308197"/>
                  <a:pt x="149967" y="303904"/>
                  <a:pt x="149967" y="298596"/>
                </a:cubicBezTo>
                <a:cubicBezTo>
                  <a:pt x="149967" y="296738"/>
                  <a:pt x="150498" y="295007"/>
                  <a:pt x="151421" y="293530"/>
                </a:cubicBezTo>
                <a:lnTo>
                  <a:pt x="214057" y="293530"/>
                </a:lnTo>
                <a:lnTo>
                  <a:pt x="214057" y="291764"/>
                </a:lnTo>
                <a:lnTo>
                  <a:pt x="213897" y="289018"/>
                </a:lnTo>
                <a:lnTo>
                  <a:pt x="213895" y="289018"/>
                </a:lnTo>
                <a:cubicBezTo>
                  <a:pt x="212984" y="280514"/>
                  <a:pt x="207802" y="275159"/>
                  <a:pt x="200152" y="275159"/>
                </a:cubicBezTo>
                <a:lnTo>
                  <a:pt x="157617" y="275159"/>
                </a:lnTo>
                <a:cubicBezTo>
                  <a:pt x="153163" y="275159"/>
                  <a:pt x="149078" y="272725"/>
                  <a:pt x="146955" y="268801"/>
                </a:cubicBezTo>
                <a:lnTo>
                  <a:pt x="128099" y="233929"/>
                </a:lnTo>
                <a:cubicBezTo>
                  <a:pt x="127938" y="233617"/>
                  <a:pt x="127776" y="233282"/>
                  <a:pt x="127626" y="232948"/>
                </a:cubicBezTo>
                <a:cubicBezTo>
                  <a:pt x="123495" y="223324"/>
                  <a:pt x="114067" y="217093"/>
                  <a:pt x="103589" y="217081"/>
                </a:cubicBezTo>
                <a:lnTo>
                  <a:pt x="87376" y="217058"/>
                </a:lnTo>
                <a:cubicBezTo>
                  <a:pt x="70009" y="217058"/>
                  <a:pt x="55873" y="229717"/>
                  <a:pt x="55793" y="245260"/>
                </a:cubicBezTo>
                <a:lnTo>
                  <a:pt x="55319" y="346577"/>
                </a:lnTo>
                <a:cubicBezTo>
                  <a:pt x="55319" y="358105"/>
                  <a:pt x="64736" y="367522"/>
                  <a:pt x="76321" y="367522"/>
                </a:cubicBezTo>
                <a:lnTo>
                  <a:pt x="160260" y="367522"/>
                </a:lnTo>
                <a:cubicBezTo>
                  <a:pt x="166560" y="367522"/>
                  <a:pt x="171868" y="372437"/>
                  <a:pt x="172342" y="378726"/>
                </a:cubicBezTo>
                <a:lnTo>
                  <a:pt x="179242" y="470246"/>
                </a:lnTo>
                <a:cubicBezTo>
                  <a:pt x="180442" y="480112"/>
                  <a:pt x="188808" y="487532"/>
                  <a:pt x="198767" y="487532"/>
                </a:cubicBezTo>
                <a:lnTo>
                  <a:pt x="202967" y="487532"/>
                </a:lnTo>
                <a:lnTo>
                  <a:pt x="202967" y="358705"/>
                </a:lnTo>
                <a:cubicBezTo>
                  <a:pt x="202967" y="351470"/>
                  <a:pt x="198698" y="342827"/>
                  <a:pt x="193459" y="339434"/>
                </a:cubicBezTo>
                <a:cubicBezTo>
                  <a:pt x="187874" y="335823"/>
                  <a:pt x="179196" y="335003"/>
                  <a:pt x="171441" y="334680"/>
                </a:cubicBezTo>
                <a:cubicBezTo>
                  <a:pt x="164933" y="334415"/>
                  <a:pt x="159833" y="329095"/>
                  <a:pt x="159833" y="322575"/>
                </a:cubicBezTo>
                <a:lnTo>
                  <a:pt x="159833" y="317775"/>
                </a:lnTo>
                <a:lnTo>
                  <a:pt x="143931" y="317775"/>
                </a:lnTo>
                <a:cubicBezTo>
                  <a:pt x="131457" y="317775"/>
                  <a:pt x="120160" y="310886"/>
                  <a:pt x="114436" y="299808"/>
                </a:cubicBezTo>
                <a:lnTo>
                  <a:pt x="99666" y="271201"/>
                </a:lnTo>
                <a:cubicBezTo>
                  <a:pt x="96596" y="265258"/>
                  <a:pt x="98927" y="257942"/>
                  <a:pt x="104870" y="254873"/>
                </a:cubicBezTo>
                <a:cubicBezTo>
                  <a:pt x="110813" y="251803"/>
                  <a:pt x="118129" y="254146"/>
                  <a:pt x="121198" y="260077"/>
                </a:cubicBezTo>
                <a:lnTo>
                  <a:pt x="135969" y="288684"/>
                </a:lnTo>
                <a:cubicBezTo>
                  <a:pt x="137515" y="291672"/>
                  <a:pt x="140562" y="293530"/>
                  <a:pt x="143931" y="293530"/>
                </a:cubicBezTo>
                <a:lnTo>
                  <a:pt x="151409" y="293530"/>
                </a:lnTo>
                <a:cubicBezTo>
                  <a:pt x="150497" y="295007"/>
                  <a:pt x="149955" y="296738"/>
                  <a:pt x="149955" y="298596"/>
                </a:cubicBezTo>
                <a:lnTo>
                  <a:pt x="149955" y="298619"/>
                </a:lnTo>
                <a:cubicBezTo>
                  <a:pt x="149955" y="303916"/>
                  <a:pt x="154248" y="308220"/>
                  <a:pt x="159556" y="308220"/>
                </a:cubicBezTo>
                <a:lnTo>
                  <a:pt x="238013" y="308220"/>
                </a:lnTo>
                <a:cubicBezTo>
                  <a:pt x="236836" y="313678"/>
                  <a:pt x="231978" y="317786"/>
                  <a:pt x="226173" y="317786"/>
                </a:cubicBezTo>
                <a:lnTo>
                  <a:pt x="204467" y="317786"/>
                </a:lnTo>
                <a:cubicBezTo>
                  <a:pt x="205206" y="318190"/>
                  <a:pt x="205921" y="318629"/>
                  <a:pt x="206637" y="319090"/>
                </a:cubicBezTo>
                <a:cubicBezTo>
                  <a:pt x="218753" y="326926"/>
                  <a:pt x="227212" y="343219"/>
                  <a:pt x="227212" y="358705"/>
                </a:cubicBezTo>
                <a:lnTo>
                  <a:pt x="227212" y="499649"/>
                </a:lnTo>
                <a:cubicBezTo>
                  <a:pt x="227212" y="506330"/>
                  <a:pt x="221777" y="511765"/>
                  <a:pt x="215095" y="511765"/>
                </a:cubicBezTo>
                <a:lnTo>
                  <a:pt x="198778" y="511765"/>
                </a:lnTo>
                <a:cubicBezTo>
                  <a:pt x="176392" y="511765"/>
                  <a:pt x="157640" y="494998"/>
                  <a:pt x="155148" y="472750"/>
                </a:cubicBezTo>
                <a:cubicBezTo>
                  <a:pt x="155125" y="472612"/>
                  <a:pt x="155113" y="472439"/>
                  <a:pt x="155101" y="472254"/>
                </a:cubicBezTo>
                <a:lnTo>
                  <a:pt x="149032" y="391754"/>
                </a:lnTo>
                <a:lnTo>
                  <a:pt x="76310" y="391754"/>
                </a:lnTo>
                <a:cubicBezTo>
                  <a:pt x="51373" y="391754"/>
                  <a:pt x="31075" y="371468"/>
                  <a:pt x="31075" y="346520"/>
                </a:cubicBezTo>
                <a:lnTo>
                  <a:pt x="31548" y="245134"/>
                </a:lnTo>
                <a:cubicBezTo>
                  <a:pt x="31698" y="216285"/>
                  <a:pt x="56750" y="192825"/>
                  <a:pt x="87376" y="192825"/>
                </a:cubicBezTo>
                <a:lnTo>
                  <a:pt x="87388" y="192825"/>
                </a:lnTo>
                <a:lnTo>
                  <a:pt x="103612" y="192848"/>
                </a:lnTo>
                <a:cubicBezTo>
                  <a:pt x="123553" y="192871"/>
                  <a:pt x="141589" y="204641"/>
                  <a:pt x="149655" y="222851"/>
                </a:cubicBezTo>
                <a:lnTo>
                  <a:pt x="164829" y="250926"/>
                </a:lnTo>
                <a:lnTo>
                  <a:pt x="200140" y="250926"/>
                </a:lnTo>
                <a:cubicBezTo>
                  <a:pt x="210577" y="250926"/>
                  <a:pt x="219780" y="254973"/>
                  <a:pt x="226529" y="261759"/>
                </a:cubicBezTo>
                <a:lnTo>
                  <a:pt x="238187" y="288995"/>
                </a:lnTo>
                <a:lnTo>
                  <a:pt x="238198" y="288995"/>
                </a:lnTo>
                <a:cubicBezTo>
                  <a:pt x="238256" y="289907"/>
                  <a:pt x="238290" y="290830"/>
                  <a:pt x="238290" y="291764"/>
                </a:cubicBezTo>
                <a:lnTo>
                  <a:pt x="238302" y="291764"/>
                </a:lnTo>
                <a:cubicBezTo>
                  <a:pt x="238302" y="290830"/>
                  <a:pt x="238256" y="289907"/>
                  <a:pt x="238210" y="288995"/>
                </a:cubicBezTo>
                <a:lnTo>
                  <a:pt x="333549" y="288995"/>
                </a:lnTo>
                <a:cubicBezTo>
                  <a:pt x="334795" y="267093"/>
                  <a:pt x="350731" y="250903"/>
                  <a:pt x="371606" y="250903"/>
                </a:cubicBezTo>
                <a:lnTo>
                  <a:pt x="406917" y="250903"/>
                </a:lnTo>
                <a:lnTo>
                  <a:pt x="422092" y="222828"/>
                </a:lnTo>
                <a:cubicBezTo>
                  <a:pt x="430158" y="204618"/>
                  <a:pt x="448194" y="192848"/>
                  <a:pt x="468134" y="192825"/>
                </a:cubicBezTo>
                <a:close/>
                <a:moveTo>
                  <a:pt x="467072" y="110537"/>
                </a:moveTo>
                <a:lnTo>
                  <a:pt x="471088" y="110560"/>
                </a:lnTo>
                <a:cubicBezTo>
                  <a:pt x="486320" y="110664"/>
                  <a:pt x="498506" y="122965"/>
                  <a:pt x="498309" y="138047"/>
                </a:cubicBezTo>
                <a:lnTo>
                  <a:pt x="497975" y="164668"/>
                </a:lnTo>
                <a:cubicBezTo>
                  <a:pt x="497779" y="179751"/>
                  <a:pt x="485281" y="191879"/>
                  <a:pt x="470061" y="191775"/>
                </a:cubicBezTo>
                <a:lnTo>
                  <a:pt x="466045" y="191752"/>
                </a:lnTo>
                <a:cubicBezTo>
                  <a:pt x="450813" y="191648"/>
                  <a:pt x="438627" y="179347"/>
                  <a:pt x="438823" y="164265"/>
                </a:cubicBezTo>
                <a:lnTo>
                  <a:pt x="439158" y="137643"/>
                </a:lnTo>
                <a:cubicBezTo>
                  <a:pt x="439354" y="122561"/>
                  <a:pt x="451851" y="110433"/>
                  <a:pt x="467072" y="110537"/>
                </a:cubicBezTo>
                <a:close/>
                <a:moveTo>
                  <a:pt x="104686" y="110537"/>
                </a:moveTo>
                <a:cubicBezTo>
                  <a:pt x="119906" y="110433"/>
                  <a:pt x="132404" y="122561"/>
                  <a:pt x="132600" y="137643"/>
                </a:cubicBezTo>
                <a:lnTo>
                  <a:pt x="132934" y="164265"/>
                </a:lnTo>
                <a:cubicBezTo>
                  <a:pt x="133131" y="179347"/>
                  <a:pt x="120945" y="191648"/>
                  <a:pt x="105713" y="191752"/>
                </a:cubicBezTo>
                <a:lnTo>
                  <a:pt x="101697" y="191775"/>
                </a:lnTo>
                <a:cubicBezTo>
                  <a:pt x="86476" y="191879"/>
                  <a:pt x="73979" y="179751"/>
                  <a:pt x="73783" y="164668"/>
                </a:cubicBezTo>
                <a:lnTo>
                  <a:pt x="73448" y="138047"/>
                </a:lnTo>
                <a:cubicBezTo>
                  <a:pt x="73252" y="122965"/>
                  <a:pt x="85438" y="110664"/>
                  <a:pt x="100670" y="110560"/>
                </a:cubicBezTo>
                <a:close/>
                <a:moveTo>
                  <a:pt x="224858" y="23079"/>
                </a:moveTo>
                <a:cubicBezTo>
                  <a:pt x="215557" y="23079"/>
                  <a:pt x="207975" y="30649"/>
                  <a:pt x="207975" y="39961"/>
                </a:cubicBezTo>
                <a:lnTo>
                  <a:pt x="207975" y="112637"/>
                </a:lnTo>
                <a:cubicBezTo>
                  <a:pt x="207975" y="121949"/>
                  <a:pt x="215545" y="129519"/>
                  <a:pt x="224858" y="129519"/>
                </a:cubicBezTo>
                <a:lnTo>
                  <a:pt x="240667" y="129519"/>
                </a:lnTo>
                <a:lnTo>
                  <a:pt x="240667" y="150706"/>
                </a:lnTo>
                <a:lnTo>
                  <a:pt x="272400" y="129519"/>
                </a:lnTo>
                <a:lnTo>
                  <a:pt x="349934" y="129519"/>
                </a:lnTo>
                <a:cubicBezTo>
                  <a:pt x="359235" y="129519"/>
                  <a:pt x="366817" y="121949"/>
                  <a:pt x="366817" y="112637"/>
                </a:cubicBezTo>
                <a:lnTo>
                  <a:pt x="366817" y="39961"/>
                </a:lnTo>
                <a:cubicBezTo>
                  <a:pt x="366817" y="30660"/>
                  <a:pt x="359247" y="23079"/>
                  <a:pt x="349934" y="23079"/>
                </a:cubicBezTo>
                <a:lnTo>
                  <a:pt x="224869" y="23079"/>
                </a:lnTo>
                <a:close/>
                <a:moveTo>
                  <a:pt x="224869" y="0"/>
                </a:moveTo>
                <a:lnTo>
                  <a:pt x="349934" y="0"/>
                </a:lnTo>
                <a:cubicBezTo>
                  <a:pt x="371963" y="0"/>
                  <a:pt x="389896" y="17921"/>
                  <a:pt x="389896" y="39961"/>
                </a:cubicBezTo>
                <a:lnTo>
                  <a:pt x="389896" y="112637"/>
                </a:lnTo>
                <a:cubicBezTo>
                  <a:pt x="389896" y="134666"/>
                  <a:pt x="371975" y="152598"/>
                  <a:pt x="349934" y="152598"/>
                </a:cubicBezTo>
                <a:lnTo>
                  <a:pt x="279405" y="152598"/>
                </a:lnTo>
                <a:lnTo>
                  <a:pt x="246598" y="174512"/>
                </a:lnTo>
                <a:cubicBezTo>
                  <a:pt x="243471" y="176601"/>
                  <a:pt x="239859" y="177662"/>
                  <a:pt x="236247" y="177662"/>
                </a:cubicBezTo>
                <a:lnTo>
                  <a:pt x="236236" y="177651"/>
                </a:lnTo>
                <a:cubicBezTo>
                  <a:pt x="233224" y="177651"/>
                  <a:pt x="230201" y="176924"/>
                  <a:pt x="227443" y="175447"/>
                </a:cubicBezTo>
                <a:cubicBezTo>
                  <a:pt x="221361" y="172192"/>
                  <a:pt x="217588" y="165892"/>
                  <a:pt x="217588" y="159003"/>
                </a:cubicBezTo>
                <a:lnTo>
                  <a:pt x="217588" y="151929"/>
                </a:lnTo>
                <a:cubicBezTo>
                  <a:pt x="199021" y="148502"/>
                  <a:pt x="184908" y="132185"/>
                  <a:pt x="184908" y="112637"/>
                </a:cubicBezTo>
                <a:lnTo>
                  <a:pt x="184908" y="39961"/>
                </a:lnTo>
                <a:cubicBezTo>
                  <a:pt x="184908" y="17932"/>
                  <a:pt x="202829" y="0"/>
                  <a:pt x="224869" y="0"/>
                </a:cubicBezTo>
                <a:close/>
              </a:path>
            </a:pathLst>
          </a:custGeom>
          <a:solidFill>
            <a:srgbClr val="FFFFFF"/>
          </a:solidFill>
          <a:ln w="1135" cap="flat">
            <a:noFill/>
            <a:prstDash val="solid"/>
            <a:miter/>
          </a:ln>
        </p:spPr>
        <p:txBody>
          <a:bodyPr anchor="ctr"/>
          <a:lstStyle/>
          <a:p>
            <a:pPr defTabSz="914126">
              <a:defRPr/>
            </a:pPr>
            <a:endParaRPr kumimoji="1" lang="ko-KR" altLang="en-US" sz="2399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자유형: 도형 4828">
            <a:extLst>
              <a:ext uri="{FF2B5EF4-FFF2-40B4-BE49-F238E27FC236}">
                <a16:creationId xmlns:a16="http://schemas.microsoft.com/office/drawing/2014/main" id="{6BE3AE00-661E-4498-8A9B-19830B317FDB}"/>
              </a:ext>
            </a:extLst>
          </p:cNvPr>
          <p:cNvSpPr/>
          <p:nvPr/>
        </p:nvSpPr>
        <p:spPr>
          <a:xfrm>
            <a:off x="1614488" y="3429000"/>
            <a:ext cx="738188" cy="736600"/>
          </a:xfrm>
          <a:custGeom>
            <a:avLst/>
            <a:gdLst>
              <a:gd name="connsiteX0" fmla="*/ 312111 w 504328"/>
              <a:gd name="connsiteY0" fmla="*/ 314040 h 504328"/>
              <a:gd name="connsiteX1" fmla="*/ 312117 w 504328"/>
              <a:gd name="connsiteY1" fmla="*/ 314042 h 504328"/>
              <a:gd name="connsiteX2" fmla="*/ 312106 w 504328"/>
              <a:gd name="connsiteY2" fmla="*/ 314042 h 504328"/>
              <a:gd name="connsiteX3" fmla="*/ 252158 w 504328"/>
              <a:gd name="connsiteY3" fmla="*/ 141187 h 504328"/>
              <a:gd name="connsiteX4" fmla="*/ 261581 w 504328"/>
              <a:gd name="connsiteY4" fmla="*/ 150610 h 504328"/>
              <a:gd name="connsiteX5" fmla="*/ 261581 w 504328"/>
              <a:gd name="connsiteY5" fmla="*/ 247888 h 504328"/>
              <a:gd name="connsiteX6" fmla="*/ 318324 w 504328"/>
              <a:gd name="connsiteY6" fmla="*/ 297529 h 504328"/>
              <a:gd name="connsiteX7" fmla="*/ 319207 w 504328"/>
              <a:gd name="connsiteY7" fmla="*/ 310825 h 504328"/>
              <a:gd name="connsiteX8" fmla="*/ 312111 w 504328"/>
              <a:gd name="connsiteY8" fmla="*/ 314040 h 504328"/>
              <a:gd name="connsiteX9" fmla="*/ 305911 w 504328"/>
              <a:gd name="connsiteY9" fmla="*/ 311709 h 504328"/>
              <a:gd name="connsiteX10" fmla="*/ 245952 w 504328"/>
              <a:gd name="connsiteY10" fmla="*/ 259248 h 504328"/>
              <a:gd name="connsiteX11" fmla="*/ 242735 w 504328"/>
              <a:gd name="connsiteY11" fmla="*/ 252158 h 504328"/>
              <a:gd name="connsiteX12" fmla="*/ 242735 w 504328"/>
              <a:gd name="connsiteY12" fmla="*/ 150610 h 504328"/>
              <a:gd name="connsiteX13" fmla="*/ 252158 w 504328"/>
              <a:gd name="connsiteY13" fmla="*/ 141187 h 504328"/>
              <a:gd name="connsiteX14" fmla="*/ 261581 w 504328"/>
              <a:gd name="connsiteY14" fmla="*/ 63062 h 504328"/>
              <a:gd name="connsiteX15" fmla="*/ 261581 w 504328"/>
              <a:gd name="connsiteY15" fmla="*/ 83924 h 504328"/>
              <a:gd name="connsiteX16" fmla="*/ 252158 w 504328"/>
              <a:gd name="connsiteY16" fmla="*/ 93347 h 504328"/>
              <a:gd name="connsiteX17" fmla="*/ 242735 w 504328"/>
              <a:gd name="connsiteY17" fmla="*/ 83924 h 504328"/>
              <a:gd name="connsiteX18" fmla="*/ 242735 w 504328"/>
              <a:gd name="connsiteY18" fmla="*/ 63067 h 504328"/>
              <a:gd name="connsiteX19" fmla="*/ 186644 w 504328"/>
              <a:gd name="connsiteY19" fmla="*/ 72992 h 504328"/>
              <a:gd name="connsiteX20" fmla="*/ 165367 w 504328"/>
              <a:gd name="connsiteY20" fmla="*/ 84051 h 504328"/>
              <a:gd name="connsiteX21" fmla="*/ 175787 w 504328"/>
              <a:gd name="connsiteY21" fmla="*/ 101977 h 504328"/>
              <a:gd name="connsiteX22" fmla="*/ 172367 w 504328"/>
              <a:gd name="connsiteY22" fmla="*/ 114866 h 504328"/>
              <a:gd name="connsiteX23" fmla="*/ 167644 w 504328"/>
              <a:gd name="connsiteY23" fmla="*/ 116146 h 504328"/>
              <a:gd name="connsiteX24" fmla="*/ 167633 w 504328"/>
              <a:gd name="connsiteY24" fmla="*/ 116134 h 504328"/>
              <a:gd name="connsiteX25" fmla="*/ 159478 w 504328"/>
              <a:gd name="connsiteY25" fmla="*/ 111446 h 504328"/>
              <a:gd name="connsiteX26" fmla="*/ 148616 w 504328"/>
              <a:gd name="connsiteY26" fmla="*/ 92758 h 504328"/>
              <a:gd name="connsiteX27" fmla="*/ 143689 w 504328"/>
              <a:gd name="connsiteY27" fmla="*/ 95319 h 504328"/>
              <a:gd name="connsiteX28" fmla="*/ 107980 w 504328"/>
              <a:gd name="connsiteY28" fmla="*/ 127389 h 504328"/>
              <a:gd name="connsiteX29" fmla="*/ 96571 w 504328"/>
              <a:gd name="connsiteY29" fmla="*/ 144499 h 504328"/>
              <a:gd name="connsiteX30" fmla="*/ 114198 w 504328"/>
              <a:gd name="connsiteY30" fmla="*/ 155435 h 504328"/>
              <a:gd name="connsiteX31" fmla="*/ 117233 w 504328"/>
              <a:gd name="connsiteY31" fmla="*/ 168415 h 504328"/>
              <a:gd name="connsiteX32" fmla="*/ 109214 w 504328"/>
              <a:gd name="connsiteY32" fmla="*/ 172866 h 504328"/>
              <a:gd name="connsiteX33" fmla="*/ 104254 w 504328"/>
              <a:gd name="connsiteY33" fmla="*/ 171450 h 504328"/>
              <a:gd name="connsiteX34" fmla="*/ 86108 w 504328"/>
              <a:gd name="connsiteY34" fmla="*/ 160191 h 504328"/>
              <a:gd name="connsiteX35" fmla="*/ 81265 w 504328"/>
              <a:gd name="connsiteY35" fmla="*/ 167453 h 504328"/>
              <a:gd name="connsiteX36" fmla="*/ 65291 w 504328"/>
              <a:gd name="connsiteY36" fmla="*/ 213763 h 504328"/>
              <a:gd name="connsiteX37" fmla="*/ 62361 w 504328"/>
              <a:gd name="connsiteY37" fmla="*/ 242746 h 504328"/>
              <a:gd name="connsiteX38" fmla="*/ 83924 w 504328"/>
              <a:gd name="connsiteY38" fmla="*/ 242746 h 504328"/>
              <a:gd name="connsiteX39" fmla="*/ 93347 w 504328"/>
              <a:gd name="connsiteY39" fmla="*/ 252169 h 504328"/>
              <a:gd name="connsiteX40" fmla="*/ 83924 w 504328"/>
              <a:gd name="connsiteY40" fmla="*/ 261592 h 504328"/>
              <a:gd name="connsiteX41" fmla="*/ 62363 w 504328"/>
              <a:gd name="connsiteY41" fmla="*/ 261592 h 504328"/>
              <a:gd name="connsiteX42" fmla="*/ 65292 w 504328"/>
              <a:gd name="connsiteY42" fmla="*/ 290554 h 504328"/>
              <a:gd name="connsiteX43" fmla="*/ 85240 w 504328"/>
              <a:gd name="connsiteY43" fmla="*/ 338280 h 504328"/>
              <a:gd name="connsiteX44" fmla="*/ 101977 w 504328"/>
              <a:gd name="connsiteY44" fmla="*/ 328551 h 504328"/>
              <a:gd name="connsiteX45" fmla="*/ 114866 w 504328"/>
              <a:gd name="connsiteY45" fmla="*/ 331971 h 504328"/>
              <a:gd name="connsiteX46" fmla="*/ 111446 w 504328"/>
              <a:gd name="connsiteY46" fmla="*/ 344860 h 504328"/>
              <a:gd name="connsiteX47" fmla="*/ 92574 w 504328"/>
              <a:gd name="connsiteY47" fmla="*/ 355829 h 504328"/>
              <a:gd name="connsiteX48" fmla="*/ 93393 w 504328"/>
              <a:gd name="connsiteY48" fmla="*/ 357789 h 504328"/>
              <a:gd name="connsiteX49" fmla="*/ 143694 w 504328"/>
              <a:gd name="connsiteY49" fmla="*/ 409004 h 504328"/>
              <a:gd name="connsiteX50" fmla="*/ 143717 w 504328"/>
              <a:gd name="connsiteY50" fmla="*/ 409016 h 504328"/>
              <a:gd name="connsiteX51" fmla="*/ 155435 w 504328"/>
              <a:gd name="connsiteY51" fmla="*/ 390130 h 504328"/>
              <a:gd name="connsiteX52" fmla="*/ 168415 w 504328"/>
              <a:gd name="connsiteY52" fmla="*/ 387095 h 504328"/>
              <a:gd name="connsiteX53" fmla="*/ 171450 w 504328"/>
              <a:gd name="connsiteY53" fmla="*/ 400074 h 504328"/>
              <a:gd name="connsiteX54" fmla="*/ 160491 w 504328"/>
              <a:gd name="connsiteY54" fmla="*/ 417736 h 504328"/>
              <a:gd name="connsiteX55" fmla="*/ 186649 w 504328"/>
              <a:gd name="connsiteY55" fmla="*/ 431334 h 504328"/>
              <a:gd name="connsiteX56" fmla="*/ 242735 w 504328"/>
              <a:gd name="connsiteY56" fmla="*/ 441260 h 504328"/>
              <a:gd name="connsiteX57" fmla="*/ 242735 w 504328"/>
              <a:gd name="connsiteY57" fmla="*/ 420403 h 504328"/>
              <a:gd name="connsiteX58" fmla="*/ 252158 w 504328"/>
              <a:gd name="connsiteY58" fmla="*/ 410980 h 504328"/>
              <a:gd name="connsiteX59" fmla="*/ 261581 w 504328"/>
              <a:gd name="connsiteY59" fmla="*/ 420403 h 504328"/>
              <a:gd name="connsiteX60" fmla="*/ 261581 w 504328"/>
              <a:gd name="connsiteY60" fmla="*/ 441265 h 504328"/>
              <a:gd name="connsiteX61" fmla="*/ 317691 w 504328"/>
              <a:gd name="connsiteY61" fmla="*/ 431335 h 504328"/>
              <a:gd name="connsiteX62" fmla="*/ 338964 w 504328"/>
              <a:gd name="connsiteY62" fmla="*/ 420277 h 504328"/>
              <a:gd name="connsiteX63" fmla="*/ 328551 w 504328"/>
              <a:gd name="connsiteY63" fmla="*/ 402362 h 504328"/>
              <a:gd name="connsiteX64" fmla="*/ 331971 w 504328"/>
              <a:gd name="connsiteY64" fmla="*/ 389473 h 504328"/>
              <a:gd name="connsiteX65" fmla="*/ 344860 w 504328"/>
              <a:gd name="connsiteY65" fmla="*/ 392893 h 504328"/>
              <a:gd name="connsiteX66" fmla="*/ 355716 w 504328"/>
              <a:gd name="connsiteY66" fmla="*/ 411570 h 504328"/>
              <a:gd name="connsiteX67" fmla="*/ 360646 w 504328"/>
              <a:gd name="connsiteY67" fmla="*/ 409007 h 504328"/>
              <a:gd name="connsiteX68" fmla="*/ 396355 w 504328"/>
              <a:gd name="connsiteY68" fmla="*/ 376936 h 504328"/>
              <a:gd name="connsiteX69" fmla="*/ 407756 w 504328"/>
              <a:gd name="connsiteY69" fmla="*/ 359840 h 504328"/>
              <a:gd name="connsiteX70" fmla="*/ 390130 w 504328"/>
              <a:gd name="connsiteY70" fmla="*/ 348903 h 504328"/>
              <a:gd name="connsiteX71" fmla="*/ 387095 w 504328"/>
              <a:gd name="connsiteY71" fmla="*/ 335924 h 504328"/>
              <a:gd name="connsiteX72" fmla="*/ 400074 w 504328"/>
              <a:gd name="connsiteY72" fmla="*/ 332889 h 504328"/>
              <a:gd name="connsiteX73" fmla="*/ 418220 w 504328"/>
              <a:gd name="connsiteY73" fmla="*/ 344148 h 504328"/>
              <a:gd name="connsiteX74" fmla="*/ 423072 w 504328"/>
              <a:gd name="connsiteY74" fmla="*/ 336871 h 504328"/>
              <a:gd name="connsiteX75" fmla="*/ 439048 w 504328"/>
              <a:gd name="connsiteY75" fmla="*/ 290558 h 504328"/>
              <a:gd name="connsiteX76" fmla="*/ 441977 w 504328"/>
              <a:gd name="connsiteY76" fmla="*/ 261592 h 504328"/>
              <a:gd name="connsiteX77" fmla="*/ 420403 w 504328"/>
              <a:gd name="connsiteY77" fmla="*/ 261592 h 504328"/>
              <a:gd name="connsiteX78" fmla="*/ 410980 w 504328"/>
              <a:gd name="connsiteY78" fmla="*/ 252169 h 504328"/>
              <a:gd name="connsiteX79" fmla="*/ 420403 w 504328"/>
              <a:gd name="connsiteY79" fmla="*/ 242746 h 504328"/>
              <a:gd name="connsiteX80" fmla="*/ 441979 w 504328"/>
              <a:gd name="connsiteY80" fmla="*/ 242746 h 504328"/>
              <a:gd name="connsiteX81" fmla="*/ 439048 w 504328"/>
              <a:gd name="connsiteY81" fmla="*/ 213760 h 504328"/>
              <a:gd name="connsiteX82" fmla="*/ 419109 w 504328"/>
              <a:gd name="connsiteY82" fmla="*/ 166054 h 504328"/>
              <a:gd name="connsiteX83" fmla="*/ 402362 w 504328"/>
              <a:gd name="connsiteY83" fmla="*/ 175788 h 504328"/>
              <a:gd name="connsiteX84" fmla="*/ 397639 w 504328"/>
              <a:gd name="connsiteY84" fmla="*/ 177068 h 504328"/>
              <a:gd name="connsiteX85" fmla="*/ 397627 w 504328"/>
              <a:gd name="connsiteY85" fmla="*/ 177056 h 504328"/>
              <a:gd name="connsiteX86" fmla="*/ 389473 w 504328"/>
              <a:gd name="connsiteY86" fmla="*/ 172368 h 504328"/>
              <a:gd name="connsiteX87" fmla="*/ 392893 w 504328"/>
              <a:gd name="connsiteY87" fmla="*/ 159479 h 504328"/>
              <a:gd name="connsiteX88" fmla="*/ 411774 w 504328"/>
              <a:gd name="connsiteY88" fmla="*/ 148504 h 504328"/>
              <a:gd name="connsiteX89" fmla="*/ 410947 w 504328"/>
              <a:gd name="connsiteY89" fmla="*/ 146526 h 504328"/>
              <a:gd name="connsiteX90" fmla="*/ 360646 w 504328"/>
              <a:gd name="connsiteY90" fmla="*/ 95316 h 504328"/>
              <a:gd name="connsiteX91" fmla="*/ 360617 w 504328"/>
              <a:gd name="connsiteY91" fmla="*/ 95301 h 504328"/>
              <a:gd name="connsiteX92" fmla="*/ 348892 w 504328"/>
              <a:gd name="connsiteY92" fmla="*/ 114198 h 504328"/>
              <a:gd name="connsiteX93" fmla="*/ 340874 w 504328"/>
              <a:gd name="connsiteY93" fmla="*/ 118649 h 504328"/>
              <a:gd name="connsiteX94" fmla="*/ 335913 w 504328"/>
              <a:gd name="connsiteY94" fmla="*/ 117233 h 504328"/>
              <a:gd name="connsiteX95" fmla="*/ 332878 w 504328"/>
              <a:gd name="connsiteY95" fmla="*/ 104254 h 504328"/>
              <a:gd name="connsiteX96" fmla="*/ 343842 w 504328"/>
              <a:gd name="connsiteY96" fmla="*/ 86583 h 504328"/>
              <a:gd name="connsiteX97" fmla="*/ 317691 w 504328"/>
              <a:gd name="connsiteY97" fmla="*/ 72990 h 504328"/>
              <a:gd name="connsiteX98" fmla="*/ 252170 w 504328"/>
              <a:gd name="connsiteY98" fmla="*/ 38745 h 504328"/>
              <a:gd name="connsiteX99" fmla="*/ 335165 w 504328"/>
              <a:gd name="connsiteY99" fmla="*/ 55543 h 504328"/>
              <a:gd name="connsiteX100" fmla="*/ 361119 w 504328"/>
              <a:gd name="connsiteY100" fmla="*/ 73056 h 504328"/>
              <a:gd name="connsiteX101" fmla="*/ 363707 w 504328"/>
              <a:gd name="connsiteY101" fmla="*/ 72451 h 504328"/>
              <a:gd name="connsiteX102" fmla="*/ 364360 w 504328"/>
              <a:gd name="connsiteY102" fmla="*/ 75243 h 504328"/>
              <a:gd name="connsiteX103" fmla="*/ 403009 w 504328"/>
              <a:gd name="connsiteY103" fmla="*/ 101323 h 504328"/>
              <a:gd name="connsiteX104" fmla="*/ 432650 w 504328"/>
              <a:gd name="connsiteY104" fmla="*/ 145252 h 504328"/>
              <a:gd name="connsiteX105" fmla="*/ 435048 w 504328"/>
              <a:gd name="connsiteY105" fmla="*/ 145888 h 504328"/>
              <a:gd name="connsiteX106" fmla="*/ 434492 w 504328"/>
              <a:gd name="connsiteY106" fmla="*/ 147982 h 504328"/>
              <a:gd name="connsiteX107" fmla="*/ 448787 w 504328"/>
              <a:gd name="connsiteY107" fmla="*/ 169168 h 504328"/>
              <a:gd name="connsiteX108" fmla="*/ 465583 w 504328"/>
              <a:gd name="connsiteY108" fmla="*/ 252158 h 504328"/>
              <a:gd name="connsiteX109" fmla="*/ 465583 w 504328"/>
              <a:gd name="connsiteY109" fmla="*/ 252159 h 504328"/>
              <a:gd name="connsiteX110" fmla="*/ 465583 w 504328"/>
              <a:gd name="connsiteY110" fmla="*/ 252159 h 504328"/>
              <a:gd name="connsiteX111" fmla="*/ 448785 w 504328"/>
              <a:gd name="connsiteY111" fmla="*/ 335151 h 504328"/>
              <a:gd name="connsiteX112" fmla="*/ 431268 w 504328"/>
              <a:gd name="connsiteY112" fmla="*/ 361112 h 504328"/>
              <a:gd name="connsiteX113" fmla="*/ 431877 w 504328"/>
              <a:gd name="connsiteY113" fmla="*/ 363718 h 504328"/>
              <a:gd name="connsiteX114" fmla="*/ 428092 w 504328"/>
              <a:gd name="connsiteY114" fmla="*/ 365819 h 504328"/>
              <a:gd name="connsiteX115" fmla="*/ 403005 w 504328"/>
              <a:gd name="connsiteY115" fmla="*/ 402999 h 504328"/>
              <a:gd name="connsiteX116" fmla="*/ 359092 w 504328"/>
              <a:gd name="connsiteY116" fmla="*/ 432634 h 504328"/>
              <a:gd name="connsiteX117" fmla="*/ 358451 w 504328"/>
              <a:gd name="connsiteY117" fmla="*/ 435048 h 504328"/>
              <a:gd name="connsiteX118" fmla="*/ 353728 w 504328"/>
              <a:gd name="connsiteY118" fmla="*/ 436328 h 504328"/>
              <a:gd name="connsiteX119" fmla="*/ 353717 w 504328"/>
              <a:gd name="connsiteY119" fmla="*/ 436316 h 504328"/>
              <a:gd name="connsiteX120" fmla="*/ 353673 w 504328"/>
              <a:gd name="connsiteY120" fmla="*/ 436291 h 504328"/>
              <a:gd name="connsiteX121" fmla="*/ 335160 w 504328"/>
              <a:gd name="connsiteY121" fmla="*/ 448784 h 504328"/>
              <a:gd name="connsiteX122" fmla="*/ 252170 w 504328"/>
              <a:gd name="connsiteY122" fmla="*/ 465583 h 504328"/>
              <a:gd name="connsiteX123" fmla="*/ 169180 w 504328"/>
              <a:gd name="connsiteY123" fmla="*/ 448785 h 504328"/>
              <a:gd name="connsiteX124" fmla="*/ 145933 w 504328"/>
              <a:gd name="connsiteY124" fmla="*/ 433098 h 504328"/>
              <a:gd name="connsiteX125" fmla="*/ 145582 w 504328"/>
              <a:gd name="connsiteY125" fmla="*/ 433293 h 504328"/>
              <a:gd name="connsiteX126" fmla="*/ 140621 w 504328"/>
              <a:gd name="connsiteY126" fmla="*/ 431877 h 504328"/>
              <a:gd name="connsiteX127" fmla="*/ 139965 w 504328"/>
              <a:gd name="connsiteY127" fmla="*/ 429071 h 504328"/>
              <a:gd name="connsiteX128" fmla="*/ 101335 w 504328"/>
              <a:gd name="connsiteY128" fmla="*/ 403003 h 504328"/>
              <a:gd name="connsiteX129" fmla="*/ 72530 w 504328"/>
              <a:gd name="connsiteY129" fmla="*/ 360314 h 504328"/>
              <a:gd name="connsiteX130" fmla="*/ 69291 w 504328"/>
              <a:gd name="connsiteY130" fmla="*/ 358451 h 504328"/>
              <a:gd name="connsiteX131" fmla="*/ 69851 w 504328"/>
              <a:gd name="connsiteY131" fmla="*/ 356342 h 504328"/>
              <a:gd name="connsiteX132" fmla="*/ 55555 w 504328"/>
              <a:gd name="connsiteY132" fmla="*/ 335155 h 504328"/>
              <a:gd name="connsiteX133" fmla="*/ 38757 w 504328"/>
              <a:gd name="connsiteY133" fmla="*/ 252159 h 504328"/>
              <a:gd name="connsiteX134" fmla="*/ 38757 w 504328"/>
              <a:gd name="connsiteY134" fmla="*/ 252159 h 504328"/>
              <a:gd name="connsiteX135" fmla="*/ 38757 w 504328"/>
              <a:gd name="connsiteY135" fmla="*/ 252158 h 504328"/>
              <a:gd name="connsiteX136" fmla="*/ 55553 w 504328"/>
              <a:gd name="connsiteY136" fmla="*/ 169163 h 504328"/>
              <a:gd name="connsiteX137" fmla="*/ 73059 w 504328"/>
              <a:gd name="connsiteY137" fmla="*/ 143219 h 504328"/>
              <a:gd name="connsiteX138" fmla="*/ 72451 w 504328"/>
              <a:gd name="connsiteY138" fmla="*/ 140621 h 504328"/>
              <a:gd name="connsiteX139" fmla="*/ 75254 w 504328"/>
              <a:gd name="connsiteY139" fmla="*/ 139966 h 504328"/>
              <a:gd name="connsiteX140" fmla="*/ 101331 w 504328"/>
              <a:gd name="connsiteY140" fmla="*/ 101319 h 504328"/>
              <a:gd name="connsiteX141" fmla="*/ 145252 w 504328"/>
              <a:gd name="connsiteY141" fmla="*/ 71683 h 504328"/>
              <a:gd name="connsiteX142" fmla="*/ 145887 w 504328"/>
              <a:gd name="connsiteY142" fmla="*/ 69291 h 504328"/>
              <a:gd name="connsiteX143" fmla="*/ 147976 w 504328"/>
              <a:gd name="connsiteY143" fmla="*/ 69845 h 504328"/>
              <a:gd name="connsiteX144" fmla="*/ 169175 w 504328"/>
              <a:gd name="connsiteY144" fmla="*/ 55541 h 504328"/>
              <a:gd name="connsiteX145" fmla="*/ 252170 w 504328"/>
              <a:gd name="connsiteY145" fmla="*/ 38745 h 504328"/>
              <a:gd name="connsiteX146" fmla="*/ 252170 w 504328"/>
              <a:gd name="connsiteY146" fmla="*/ 22652 h 504328"/>
              <a:gd name="connsiteX147" fmla="*/ 22652 w 504328"/>
              <a:gd name="connsiteY147" fmla="*/ 252159 h 504328"/>
              <a:gd name="connsiteX148" fmla="*/ 252170 w 504328"/>
              <a:gd name="connsiteY148" fmla="*/ 481677 h 504328"/>
              <a:gd name="connsiteX149" fmla="*/ 481688 w 504328"/>
              <a:gd name="connsiteY149" fmla="*/ 252159 h 504328"/>
              <a:gd name="connsiteX150" fmla="*/ 450123 w 504328"/>
              <a:gd name="connsiteY150" fmla="*/ 135921 h 504328"/>
              <a:gd name="connsiteX151" fmla="*/ 427494 w 504328"/>
              <a:gd name="connsiteY151" fmla="*/ 104028 h 504328"/>
              <a:gd name="connsiteX152" fmla="*/ 252181 w 504328"/>
              <a:gd name="connsiteY152" fmla="*/ 22652 h 504328"/>
              <a:gd name="connsiteX153" fmla="*/ 252170 w 504328"/>
              <a:gd name="connsiteY153" fmla="*/ 0 h 504328"/>
              <a:gd name="connsiteX154" fmla="*/ 444777 w 504328"/>
              <a:gd name="connsiteY154" fmla="*/ 89406 h 504328"/>
              <a:gd name="connsiteX155" fmla="*/ 469637 w 504328"/>
              <a:gd name="connsiteY155" fmla="*/ 124437 h 504328"/>
              <a:gd name="connsiteX156" fmla="*/ 504328 w 504328"/>
              <a:gd name="connsiteY156" fmla="*/ 252159 h 504328"/>
              <a:gd name="connsiteX157" fmla="*/ 430473 w 504328"/>
              <a:gd name="connsiteY157" fmla="*/ 430461 h 504328"/>
              <a:gd name="connsiteX158" fmla="*/ 252170 w 504328"/>
              <a:gd name="connsiteY158" fmla="*/ 504317 h 504328"/>
              <a:gd name="connsiteX159" fmla="*/ 252170 w 504328"/>
              <a:gd name="connsiteY159" fmla="*/ 504328 h 504328"/>
              <a:gd name="connsiteX160" fmla="*/ 73867 w 504328"/>
              <a:gd name="connsiteY160" fmla="*/ 430473 h 504328"/>
              <a:gd name="connsiteX161" fmla="*/ 0 w 504328"/>
              <a:gd name="connsiteY161" fmla="*/ 252159 h 504328"/>
              <a:gd name="connsiteX162" fmla="*/ 73856 w 504328"/>
              <a:gd name="connsiteY162" fmla="*/ 73856 h 504328"/>
              <a:gd name="connsiteX163" fmla="*/ 252170 w 504328"/>
              <a:gd name="connsiteY163" fmla="*/ 0 h 50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504328" h="504328">
                <a:moveTo>
                  <a:pt x="312111" y="314040"/>
                </a:moveTo>
                <a:lnTo>
                  <a:pt x="312117" y="314042"/>
                </a:lnTo>
                <a:lnTo>
                  <a:pt x="312106" y="314042"/>
                </a:lnTo>
                <a:close/>
                <a:moveTo>
                  <a:pt x="252158" y="141187"/>
                </a:moveTo>
                <a:cubicBezTo>
                  <a:pt x="257357" y="141187"/>
                  <a:pt x="261581" y="145412"/>
                  <a:pt x="261581" y="150610"/>
                </a:cubicBezTo>
                <a:lnTo>
                  <a:pt x="261581" y="247888"/>
                </a:lnTo>
                <a:lnTo>
                  <a:pt x="318324" y="297529"/>
                </a:lnTo>
                <a:cubicBezTo>
                  <a:pt x="322242" y="300949"/>
                  <a:pt x="322639" y="306907"/>
                  <a:pt x="319207" y="310825"/>
                </a:cubicBezTo>
                <a:lnTo>
                  <a:pt x="312111" y="314040"/>
                </a:lnTo>
                <a:lnTo>
                  <a:pt x="305911" y="311709"/>
                </a:lnTo>
                <a:lnTo>
                  <a:pt x="245952" y="259248"/>
                </a:lnTo>
                <a:cubicBezTo>
                  <a:pt x="243913" y="257458"/>
                  <a:pt x="242735" y="254876"/>
                  <a:pt x="242735" y="252158"/>
                </a:cubicBezTo>
                <a:lnTo>
                  <a:pt x="242735" y="150610"/>
                </a:lnTo>
                <a:cubicBezTo>
                  <a:pt x="242735" y="145400"/>
                  <a:pt x="246960" y="141187"/>
                  <a:pt x="252158" y="141187"/>
                </a:cubicBezTo>
                <a:close/>
                <a:moveTo>
                  <a:pt x="261581" y="63062"/>
                </a:moveTo>
                <a:lnTo>
                  <a:pt x="261581" y="83924"/>
                </a:lnTo>
                <a:cubicBezTo>
                  <a:pt x="261581" y="89134"/>
                  <a:pt x="257357" y="93347"/>
                  <a:pt x="252158" y="93347"/>
                </a:cubicBezTo>
                <a:cubicBezTo>
                  <a:pt x="246948" y="93347"/>
                  <a:pt x="242735" y="89123"/>
                  <a:pt x="242735" y="83924"/>
                </a:cubicBezTo>
                <a:lnTo>
                  <a:pt x="242735" y="63067"/>
                </a:lnTo>
                <a:lnTo>
                  <a:pt x="186644" y="72992"/>
                </a:lnTo>
                <a:lnTo>
                  <a:pt x="165367" y="84051"/>
                </a:lnTo>
                <a:lnTo>
                  <a:pt x="175787" y="101977"/>
                </a:lnTo>
                <a:cubicBezTo>
                  <a:pt x="178404" y="106474"/>
                  <a:pt x="176875" y="112250"/>
                  <a:pt x="172367" y="114866"/>
                </a:cubicBezTo>
                <a:cubicBezTo>
                  <a:pt x="170872" y="115727"/>
                  <a:pt x="169241" y="116146"/>
                  <a:pt x="167644" y="116146"/>
                </a:cubicBezTo>
                <a:lnTo>
                  <a:pt x="167633" y="116134"/>
                </a:lnTo>
                <a:cubicBezTo>
                  <a:pt x="164382" y="116134"/>
                  <a:pt x="161222" y="114458"/>
                  <a:pt x="159478" y="111446"/>
                </a:cubicBezTo>
                <a:lnTo>
                  <a:pt x="148616" y="92758"/>
                </a:lnTo>
                <a:lnTo>
                  <a:pt x="143689" y="95319"/>
                </a:lnTo>
                <a:cubicBezTo>
                  <a:pt x="130481" y="104483"/>
                  <a:pt x="118481" y="115270"/>
                  <a:pt x="107980" y="127389"/>
                </a:cubicBezTo>
                <a:lnTo>
                  <a:pt x="96571" y="144499"/>
                </a:lnTo>
                <a:lnTo>
                  <a:pt x="114198" y="155435"/>
                </a:lnTo>
                <a:cubicBezTo>
                  <a:pt x="118626" y="158176"/>
                  <a:pt x="119985" y="163986"/>
                  <a:pt x="117233" y="168415"/>
                </a:cubicBezTo>
                <a:cubicBezTo>
                  <a:pt x="115443" y="171291"/>
                  <a:pt x="112363" y="172866"/>
                  <a:pt x="109214" y="172866"/>
                </a:cubicBezTo>
                <a:cubicBezTo>
                  <a:pt x="107515" y="172866"/>
                  <a:pt x="105794" y="172413"/>
                  <a:pt x="104254" y="171450"/>
                </a:cubicBezTo>
                <a:lnTo>
                  <a:pt x="86108" y="160191"/>
                </a:lnTo>
                <a:lnTo>
                  <a:pt x="81265" y="167453"/>
                </a:lnTo>
                <a:cubicBezTo>
                  <a:pt x="74053" y="181946"/>
                  <a:pt x="68632" y="197480"/>
                  <a:pt x="65291" y="213763"/>
                </a:cubicBezTo>
                <a:lnTo>
                  <a:pt x="62361" y="242746"/>
                </a:lnTo>
                <a:lnTo>
                  <a:pt x="83924" y="242746"/>
                </a:lnTo>
                <a:cubicBezTo>
                  <a:pt x="89134" y="242746"/>
                  <a:pt x="93347" y="246971"/>
                  <a:pt x="93347" y="252169"/>
                </a:cubicBezTo>
                <a:cubicBezTo>
                  <a:pt x="93347" y="257368"/>
                  <a:pt x="89123" y="261592"/>
                  <a:pt x="83924" y="261592"/>
                </a:cubicBezTo>
                <a:lnTo>
                  <a:pt x="62363" y="261592"/>
                </a:lnTo>
                <a:lnTo>
                  <a:pt x="65292" y="290554"/>
                </a:lnTo>
                <a:lnTo>
                  <a:pt x="85240" y="338280"/>
                </a:lnTo>
                <a:lnTo>
                  <a:pt x="101977" y="328551"/>
                </a:lnTo>
                <a:cubicBezTo>
                  <a:pt x="106474" y="325923"/>
                  <a:pt x="112250" y="327464"/>
                  <a:pt x="114866" y="331971"/>
                </a:cubicBezTo>
                <a:cubicBezTo>
                  <a:pt x="117482" y="336468"/>
                  <a:pt x="115953" y="342244"/>
                  <a:pt x="111446" y="344860"/>
                </a:cubicBezTo>
                <a:lnTo>
                  <a:pt x="92574" y="355829"/>
                </a:lnTo>
                <a:lnTo>
                  <a:pt x="93393" y="357789"/>
                </a:lnTo>
                <a:cubicBezTo>
                  <a:pt x="106788" y="377858"/>
                  <a:pt x="123883" y="395258"/>
                  <a:pt x="143694" y="409004"/>
                </a:cubicBezTo>
                <a:lnTo>
                  <a:pt x="143717" y="409016"/>
                </a:lnTo>
                <a:lnTo>
                  <a:pt x="155435" y="390130"/>
                </a:lnTo>
                <a:cubicBezTo>
                  <a:pt x="158187" y="385701"/>
                  <a:pt x="163997" y="384342"/>
                  <a:pt x="168415" y="387095"/>
                </a:cubicBezTo>
                <a:cubicBezTo>
                  <a:pt x="172843" y="389835"/>
                  <a:pt x="174202" y="395646"/>
                  <a:pt x="171450" y="400074"/>
                </a:cubicBezTo>
                <a:lnTo>
                  <a:pt x="160491" y="417736"/>
                </a:lnTo>
                <a:lnTo>
                  <a:pt x="186649" y="431334"/>
                </a:lnTo>
                <a:lnTo>
                  <a:pt x="242735" y="441260"/>
                </a:lnTo>
                <a:lnTo>
                  <a:pt x="242735" y="420403"/>
                </a:lnTo>
                <a:cubicBezTo>
                  <a:pt x="242735" y="415193"/>
                  <a:pt x="246960" y="410980"/>
                  <a:pt x="252158" y="410980"/>
                </a:cubicBezTo>
                <a:cubicBezTo>
                  <a:pt x="257357" y="410980"/>
                  <a:pt x="261581" y="415205"/>
                  <a:pt x="261581" y="420403"/>
                </a:cubicBezTo>
                <a:lnTo>
                  <a:pt x="261581" y="441265"/>
                </a:lnTo>
                <a:lnTo>
                  <a:pt x="317691" y="431335"/>
                </a:lnTo>
                <a:lnTo>
                  <a:pt x="338964" y="420277"/>
                </a:lnTo>
                <a:lnTo>
                  <a:pt x="328551" y="402362"/>
                </a:lnTo>
                <a:cubicBezTo>
                  <a:pt x="325935" y="397865"/>
                  <a:pt x="327464" y="392089"/>
                  <a:pt x="331971" y="389473"/>
                </a:cubicBezTo>
                <a:cubicBezTo>
                  <a:pt x="336479" y="386845"/>
                  <a:pt x="342232" y="388386"/>
                  <a:pt x="344860" y="392893"/>
                </a:cubicBezTo>
                <a:lnTo>
                  <a:pt x="355716" y="411570"/>
                </a:lnTo>
                <a:lnTo>
                  <a:pt x="360646" y="409007"/>
                </a:lnTo>
                <a:cubicBezTo>
                  <a:pt x="373853" y="399844"/>
                  <a:pt x="385854" y="389056"/>
                  <a:pt x="396355" y="376936"/>
                </a:cubicBezTo>
                <a:lnTo>
                  <a:pt x="407756" y="359840"/>
                </a:lnTo>
                <a:lnTo>
                  <a:pt x="390130" y="348903"/>
                </a:lnTo>
                <a:cubicBezTo>
                  <a:pt x="385701" y="346162"/>
                  <a:pt x="384342" y="340352"/>
                  <a:pt x="387095" y="335924"/>
                </a:cubicBezTo>
                <a:cubicBezTo>
                  <a:pt x="389835" y="331495"/>
                  <a:pt x="395646" y="330136"/>
                  <a:pt x="400074" y="332889"/>
                </a:cubicBezTo>
                <a:lnTo>
                  <a:pt x="418220" y="344148"/>
                </a:lnTo>
                <a:lnTo>
                  <a:pt x="423072" y="336871"/>
                </a:lnTo>
                <a:cubicBezTo>
                  <a:pt x="430285" y="322377"/>
                  <a:pt x="435707" y="306842"/>
                  <a:pt x="439048" y="290558"/>
                </a:cubicBezTo>
                <a:lnTo>
                  <a:pt x="441977" y="261592"/>
                </a:lnTo>
                <a:lnTo>
                  <a:pt x="420403" y="261592"/>
                </a:lnTo>
                <a:cubicBezTo>
                  <a:pt x="415193" y="261592"/>
                  <a:pt x="410980" y="257368"/>
                  <a:pt x="410980" y="252169"/>
                </a:cubicBezTo>
                <a:cubicBezTo>
                  <a:pt x="410980" y="246971"/>
                  <a:pt x="415205" y="242746"/>
                  <a:pt x="420403" y="242746"/>
                </a:cubicBezTo>
                <a:lnTo>
                  <a:pt x="441979" y="242746"/>
                </a:lnTo>
                <a:lnTo>
                  <a:pt x="439048" y="213760"/>
                </a:lnTo>
                <a:lnTo>
                  <a:pt x="419109" y="166054"/>
                </a:lnTo>
                <a:lnTo>
                  <a:pt x="402362" y="175788"/>
                </a:lnTo>
                <a:cubicBezTo>
                  <a:pt x="400878" y="176649"/>
                  <a:pt x="399236" y="177068"/>
                  <a:pt x="397639" y="177068"/>
                </a:cubicBezTo>
                <a:lnTo>
                  <a:pt x="397627" y="177056"/>
                </a:lnTo>
                <a:cubicBezTo>
                  <a:pt x="394377" y="177056"/>
                  <a:pt x="391217" y="175380"/>
                  <a:pt x="389473" y="172368"/>
                </a:cubicBezTo>
                <a:cubicBezTo>
                  <a:pt x="386857" y="167871"/>
                  <a:pt x="388386" y="162095"/>
                  <a:pt x="392893" y="159479"/>
                </a:cubicBezTo>
                <a:lnTo>
                  <a:pt x="411774" y="148504"/>
                </a:lnTo>
                <a:lnTo>
                  <a:pt x="410947" y="146526"/>
                </a:lnTo>
                <a:cubicBezTo>
                  <a:pt x="397552" y="126458"/>
                  <a:pt x="380457" y="109061"/>
                  <a:pt x="360646" y="95316"/>
                </a:cubicBezTo>
                <a:lnTo>
                  <a:pt x="360617" y="95301"/>
                </a:lnTo>
                <a:lnTo>
                  <a:pt x="348892" y="114198"/>
                </a:lnTo>
                <a:cubicBezTo>
                  <a:pt x="347103" y="117074"/>
                  <a:pt x="344022" y="118649"/>
                  <a:pt x="340874" y="118649"/>
                </a:cubicBezTo>
                <a:cubicBezTo>
                  <a:pt x="339175" y="118649"/>
                  <a:pt x="337453" y="118196"/>
                  <a:pt x="335913" y="117233"/>
                </a:cubicBezTo>
                <a:cubicBezTo>
                  <a:pt x="331484" y="114492"/>
                  <a:pt x="330125" y="108682"/>
                  <a:pt x="332878" y="104254"/>
                </a:cubicBezTo>
                <a:lnTo>
                  <a:pt x="343842" y="86583"/>
                </a:lnTo>
                <a:lnTo>
                  <a:pt x="317691" y="72990"/>
                </a:lnTo>
                <a:close/>
                <a:moveTo>
                  <a:pt x="252170" y="38745"/>
                </a:moveTo>
                <a:cubicBezTo>
                  <a:pt x="281592" y="38745"/>
                  <a:pt x="309641" y="44729"/>
                  <a:pt x="335165" y="55543"/>
                </a:cubicBezTo>
                <a:lnTo>
                  <a:pt x="361119" y="73056"/>
                </a:lnTo>
                <a:lnTo>
                  <a:pt x="363707" y="72451"/>
                </a:lnTo>
                <a:lnTo>
                  <a:pt x="364360" y="75243"/>
                </a:lnTo>
                <a:lnTo>
                  <a:pt x="403009" y="101323"/>
                </a:lnTo>
                <a:lnTo>
                  <a:pt x="432650" y="145252"/>
                </a:lnTo>
                <a:lnTo>
                  <a:pt x="435048" y="145888"/>
                </a:lnTo>
                <a:lnTo>
                  <a:pt x="434492" y="147982"/>
                </a:lnTo>
                <a:lnTo>
                  <a:pt x="448787" y="169168"/>
                </a:lnTo>
                <a:cubicBezTo>
                  <a:pt x="459600" y="194691"/>
                  <a:pt x="465583" y="222739"/>
                  <a:pt x="465583" y="252158"/>
                </a:cubicBezTo>
                <a:lnTo>
                  <a:pt x="465583" y="252159"/>
                </a:lnTo>
                <a:lnTo>
                  <a:pt x="465583" y="252159"/>
                </a:lnTo>
                <a:cubicBezTo>
                  <a:pt x="465583" y="281578"/>
                  <a:pt x="459599" y="309626"/>
                  <a:pt x="448785" y="335151"/>
                </a:cubicBezTo>
                <a:lnTo>
                  <a:pt x="431268" y="361112"/>
                </a:lnTo>
                <a:lnTo>
                  <a:pt x="431877" y="363718"/>
                </a:lnTo>
                <a:lnTo>
                  <a:pt x="428092" y="365819"/>
                </a:lnTo>
                <a:lnTo>
                  <a:pt x="403005" y="402999"/>
                </a:lnTo>
                <a:lnTo>
                  <a:pt x="359092" y="432634"/>
                </a:lnTo>
                <a:lnTo>
                  <a:pt x="358451" y="435048"/>
                </a:lnTo>
                <a:cubicBezTo>
                  <a:pt x="356956" y="435909"/>
                  <a:pt x="355325" y="436328"/>
                  <a:pt x="353728" y="436328"/>
                </a:cubicBezTo>
                <a:lnTo>
                  <a:pt x="353717" y="436316"/>
                </a:lnTo>
                <a:lnTo>
                  <a:pt x="353673" y="436291"/>
                </a:lnTo>
                <a:lnTo>
                  <a:pt x="335160" y="448784"/>
                </a:lnTo>
                <a:cubicBezTo>
                  <a:pt x="309637" y="459599"/>
                  <a:pt x="281589" y="465583"/>
                  <a:pt x="252170" y="465583"/>
                </a:cubicBezTo>
                <a:cubicBezTo>
                  <a:pt x="222751" y="465583"/>
                  <a:pt x="194703" y="459600"/>
                  <a:pt x="169180" y="448785"/>
                </a:cubicBezTo>
                <a:lnTo>
                  <a:pt x="145933" y="433098"/>
                </a:lnTo>
                <a:lnTo>
                  <a:pt x="145582" y="433293"/>
                </a:lnTo>
                <a:cubicBezTo>
                  <a:pt x="143883" y="433293"/>
                  <a:pt x="142161" y="432840"/>
                  <a:pt x="140621" y="431877"/>
                </a:cubicBezTo>
                <a:lnTo>
                  <a:pt x="139965" y="429071"/>
                </a:lnTo>
                <a:lnTo>
                  <a:pt x="101335" y="403003"/>
                </a:lnTo>
                <a:lnTo>
                  <a:pt x="72530" y="360314"/>
                </a:lnTo>
                <a:lnTo>
                  <a:pt x="69291" y="358451"/>
                </a:lnTo>
                <a:lnTo>
                  <a:pt x="69851" y="356342"/>
                </a:lnTo>
                <a:lnTo>
                  <a:pt x="55555" y="335155"/>
                </a:lnTo>
                <a:cubicBezTo>
                  <a:pt x="44741" y="309630"/>
                  <a:pt x="38757" y="281581"/>
                  <a:pt x="38757" y="252159"/>
                </a:cubicBezTo>
                <a:lnTo>
                  <a:pt x="38757" y="252159"/>
                </a:lnTo>
                <a:lnTo>
                  <a:pt x="38757" y="252158"/>
                </a:lnTo>
                <a:cubicBezTo>
                  <a:pt x="38757" y="222736"/>
                  <a:pt x="44740" y="194687"/>
                  <a:pt x="55553" y="169163"/>
                </a:cubicBezTo>
                <a:lnTo>
                  <a:pt x="73059" y="143219"/>
                </a:lnTo>
                <a:lnTo>
                  <a:pt x="72451" y="140621"/>
                </a:lnTo>
                <a:lnTo>
                  <a:pt x="75254" y="139966"/>
                </a:lnTo>
                <a:lnTo>
                  <a:pt x="101331" y="101319"/>
                </a:lnTo>
                <a:lnTo>
                  <a:pt x="145252" y="71683"/>
                </a:lnTo>
                <a:lnTo>
                  <a:pt x="145887" y="69291"/>
                </a:lnTo>
                <a:lnTo>
                  <a:pt x="147976" y="69845"/>
                </a:lnTo>
                <a:lnTo>
                  <a:pt x="169175" y="55541"/>
                </a:lnTo>
                <a:cubicBezTo>
                  <a:pt x="194699" y="44728"/>
                  <a:pt x="222749" y="38745"/>
                  <a:pt x="252170" y="38745"/>
                </a:cubicBezTo>
                <a:close/>
                <a:moveTo>
                  <a:pt x="252170" y="22652"/>
                </a:moveTo>
                <a:cubicBezTo>
                  <a:pt x="125615" y="22652"/>
                  <a:pt x="22652" y="125615"/>
                  <a:pt x="22652" y="252159"/>
                </a:cubicBezTo>
                <a:cubicBezTo>
                  <a:pt x="22652" y="378702"/>
                  <a:pt x="125615" y="481677"/>
                  <a:pt x="252170" y="481677"/>
                </a:cubicBezTo>
                <a:cubicBezTo>
                  <a:pt x="378725" y="481677"/>
                  <a:pt x="481688" y="378714"/>
                  <a:pt x="481688" y="252159"/>
                </a:cubicBezTo>
                <a:cubicBezTo>
                  <a:pt x="481688" y="211204"/>
                  <a:pt x="470770" y="171009"/>
                  <a:pt x="450123" y="135921"/>
                </a:cubicBezTo>
                <a:cubicBezTo>
                  <a:pt x="443520" y="124709"/>
                  <a:pt x="435909" y="113983"/>
                  <a:pt x="427494" y="104028"/>
                </a:cubicBezTo>
                <a:cubicBezTo>
                  <a:pt x="383754" y="52314"/>
                  <a:pt x="319853" y="22652"/>
                  <a:pt x="252181" y="22652"/>
                </a:cubicBezTo>
                <a:close/>
                <a:moveTo>
                  <a:pt x="252170" y="0"/>
                </a:moveTo>
                <a:cubicBezTo>
                  <a:pt x="326513" y="0"/>
                  <a:pt x="396722" y="32584"/>
                  <a:pt x="444777" y="89406"/>
                </a:cubicBezTo>
                <a:cubicBezTo>
                  <a:pt x="454019" y="100336"/>
                  <a:pt x="462389" y="112126"/>
                  <a:pt x="469637" y="124437"/>
                </a:cubicBezTo>
                <a:cubicBezTo>
                  <a:pt x="492334" y="163002"/>
                  <a:pt x="504328" y="207172"/>
                  <a:pt x="504328" y="252159"/>
                </a:cubicBezTo>
                <a:cubicBezTo>
                  <a:pt x="504328" y="319513"/>
                  <a:pt x="478098" y="382836"/>
                  <a:pt x="430473" y="430461"/>
                </a:cubicBezTo>
                <a:cubicBezTo>
                  <a:pt x="382847" y="478086"/>
                  <a:pt x="319525" y="504317"/>
                  <a:pt x="252170" y="504317"/>
                </a:cubicBezTo>
                <a:lnTo>
                  <a:pt x="252170" y="504328"/>
                </a:lnTo>
                <a:cubicBezTo>
                  <a:pt x="184815" y="504328"/>
                  <a:pt x="121492" y="478098"/>
                  <a:pt x="73867" y="430473"/>
                </a:cubicBezTo>
                <a:cubicBezTo>
                  <a:pt x="26231" y="382847"/>
                  <a:pt x="0" y="319513"/>
                  <a:pt x="0" y="252159"/>
                </a:cubicBezTo>
                <a:cubicBezTo>
                  <a:pt x="0" y="184804"/>
                  <a:pt x="26231" y="121481"/>
                  <a:pt x="73856" y="73856"/>
                </a:cubicBezTo>
                <a:cubicBezTo>
                  <a:pt x="121481" y="26231"/>
                  <a:pt x="184804" y="0"/>
                  <a:pt x="252170" y="0"/>
                </a:cubicBezTo>
                <a:close/>
              </a:path>
            </a:pathLst>
          </a:custGeom>
          <a:solidFill>
            <a:srgbClr val="FFFFFF"/>
          </a:solidFill>
          <a:ln w="1113" cap="flat">
            <a:noFill/>
            <a:prstDash val="solid"/>
            <a:miter/>
          </a:ln>
        </p:spPr>
        <p:txBody>
          <a:bodyPr anchor="ctr"/>
          <a:lstStyle/>
          <a:p>
            <a:pPr defTabSz="914126">
              <a:defRPr/>
            </a:pPr>
            <a:endParaRPr kumimoji="1" lang="ko-KR" altLang="en-US" sz="2399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" name="직각 삼각형 4">
            <a:extLst>
              <a:ext uri="{FF2B5EF4-FFF2-40B4-BE49-F238E27FC236}">
                <a16:creationId xmlns:a16="http://schemas.microsoft.com/office/drawing/2014/main" id="{4C5A97BA-322B-4E55-AB0C-B5FAA19977C2}"/>
              </a:ext>
            </a:extLst>
          </p:cNvPr>
          <p:cNvSpPr/>
          <p:nvPr/>
        </p:nvSpPr>
        <p:spPr>
          <a:xfrm rot="5400000">
            <a:off x="4926808" y="4602957"/>
            <a:ext cx="382587" cy="349250"/>
          </a:xfrm>
          <a:prstGeom prst="rtTriangle">
            <a:avLst/>
          </a:prstGeom>
          <a:gradFill flip="none" rotWithShape="1">
            <a:gsLst>
              <a:gs pos="25000">
                <a:schemeClr val="tx2"/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26">
              <a:defRPr/>
            </a:pPr>
            <a:endParaRPr kumimoji="1" lang="ko-KR" altLang="en-US" sz="2399">
              <a:solidFill>
                <a:prstClr val="white"/>
              </a:solidFill>
            </a:endParaRPr>
          </a:p>
        </p:txBody>
      </p:sp>
      <p:pic>
        <p:nvPicPr>
          <p:cNvPr id="22" name="圖片 8">
            <a:extLst>
              <a:ext uri="{FF2B5EF4-FFF2-40B4-BE49-F238E27FC236}">
                <a16:creationId xmlns:a16="http://schemas.microsoft.com/office/drawing/2014/main" id="{060EAF94-8211-4D27-9757-2D8A3A286F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173" y="4827588"/>
            <a:ext cx="4850129" cy="1276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DC51F58-D8FA-254C-3246-FF5BEB8AF188}"/>
              </a:ext>
            </a:extLst>
          </p:cNvPr>
          <p:cNvSpPr/>
          <p:nvPr/>
        </p:nvSpPr>
        <p:spPr>
          <a:xfrm>
            <a:off x="-23814" y="0"/>
            <a:ext cx="12192001" cy="6858000"/>
          </a:xfrm>
          <a:prstGeom prst="rect">
            <a:avLst/>
          </a:prstGeom>
          <a:solidFill>
            <a:schemeClr val="bg1">
              <a:alpha val="4002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BF90E7A-06BC-4387-ADF1-C87690EED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65441"/>
            <a:ext cx="12192000" cy="2614895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9B53380-F4AD-442D-87DF-2F96C6881F0D}"/>
              </a:ext>
            </a:extLst>
          </p:cNvPr>
          <p:cNvSpPr txBox="1">
            <a:spLocks/>
          </p:cNvSpPr>
          <p:nvPr/>
        </p:nvSpPr>
        <p:spPr>
          <a:xfrm>
            <a:off x="576529" y="846544"/>
            <a:ext cx="9144000" cy="110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Where we stand</a:t>
            </a:r>
            <a:endParaRPr lang="zh-HK" altLang="en-US" sz="48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AC4AB8-E186-48E8-A860-3B07B9CE2F36}"/>
              </a:ext>
            </a:extLst>
          </p:cNvPr>
          <p:cNvSpPr/>
          <p:nvPr/>
        </p:nvSpPr>
        <p:spPr>
          <a:xfrm>
            <a:off x="-1137423" y="3420614"/>
            <a:ext cx="14050536" cy="2289654"/>
          </a:xfrm>
          <a:prstGeom prst="rect">
            <a:avLst/>
          </a:prstGeom>
          <a:solidFill>
            <a:schemeClr val="bg1"/>
          </a:solidFill>
          <a:effectLst>
            <a:softEdge rad="49246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48DD096-09FE-4F86-8806-A459A70E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756587"/>
              </p:ext>
            </p:extLst>
          </p:nvPr>
        </p:nvGraphicFramePr>
        <p:xfrm>
          <a:off x="576529" y="2160633"/>
          <a:ext cx="11038941" cy="270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2661">
                  <a:extLst>
                    <a:ext uri="{9D8B030D-6E8A-4147-A177-3AD203B41FA5}">
                      <a16:colId xmlns:a16="http://schemas.microsoft.com/office/drawing/2014/main" val="1238737206"/>
                    </a:ext>
                  </a:extLst>
                </a:gridCol>
                <a:gridCol w="3455856">
                  <a:extLst>
                    <a:ext uri="{9D8B030D-6E8A-4147-A177-3AD203B41FA5}">
                      <a16:colId xmlns:a16="http://schemas.microsoft.com/office/drawing/2014/main" val="3891971526"/>
                    </a:ext>
                  </a:extLst>
                </a:gridCol>
                <a:gridCol w="1428914">
                  <a:extLst>
                    <a:ext uri="{9D8B030D-6E8A-4147-A177-3AD203B41FA5}">
                      <a16:colId xmlns:a16="http://schemas.microsoft.com/office/drawing/2014/main" val="2109851933"/>
                    </a:ext>
                  </a:extLst>
                </a:gridCol>
                <a:gridCol w="1781510">
                  <a:extLst>
                    <a:ext uri="{9D8B030D-6E8A-4147-A177-3AD203B41FA5}">
                      <a16:colId xmlns:a16="http://schemas.microsoft.com/office/drawing/2014/main" val="2190995134"/>
                    </a:ext>
                  </a:extLst>
                </a:gridCol>
              </a:tblGrid>
              <a:tr h="417702"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Indicator/Survey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Indicator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Hong Kong’s Ranking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No. of Places Surveyed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45895"/>
                  </a:ext>
                </a:extLst>
              </a:tr>
              <a:tr h="720965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Transparency International</a:t>
                      </a:r>
                    </a:p>
                    <a:p>
                      <a:r>
                        <a:rPr lang="en-US" sz="1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Corruption Perceptions Index 2023</a:t>
                      </a:r>
                      <a:endParaRPr lang="en-HK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Corruption Perceptions</a:t>
                      </a:r>
                      <a:r>
                        <a:rPr lang="en-HK" sz="1600" b="1" dirty="0">
                          <a:latin typeface="Century Gothic" panose="020B0502020202020204" pitchFamily="34" charset="0"/>
                        </a:rPr>
                        <a:t> Index</a:t>
                      </a:r>
                      <a:endParaRPr lang="en-US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US" sz="1600" b="1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 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180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62893"/>
                  </a:ext>
                </a:extLst>
              </a:tr>
              <a:tr h="417702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World Justice Project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Rule of Law Index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Rule of Law Index</a:t>
                      </a:r>
                    </a:p>
                    <a:p>
                      <a:pPr algn="ctr"/>
                      <a:r>
                        <a:rPr lang="en-US" altLang="zh-TW" sz="1600" b="1" dirty="0">
                          <a:latin typeface="Century Gothic" panose="020B0502020202020204" pitchFamily="34" charset="0"/>
                        </a:rPr>
                        <a:t>“</a:t>
                      </a:r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Absence of Corruption</a:t>
                      </a:r>
                      <a:r>
                        <a:rPr lang="en-US" altLang="zh-TW" sz="1600" b="1" dirty="0">
                          <a:latin typeface="Century Gothic" panose="020B0502020202020204" pitchFamily="34" charset="0"/>
                        </a:rPr>
                        <a:t>”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US" sz="1600" b="1" kern="1200" baseline="300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</a:p>
                    <a:p>
                      <a:pPr algn="ctr"/>
                      <a:r>
                        <a:rPr lang="en-HK" sz="1600" b="1" dirty="0">
                          <a:latin typeface="Century Gothic" panose="020B0502020202020204" pitchFamily="34" charset="0"/>
                        </a:rPr>
                        <a:t>“9</a:t>
                      </a:r>
                      <a:r>
                        <a:rPr lang="en-HK" sz="1600" b="1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HK" sz="1600" b="1" dirty="0">
                          <a:latin typeface="Century Gothic" panose="020B0502020202020204" pitchFamily="34" charset="0"/>
                        </a:rPr>
                        <a:t>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142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17017"/>
                  </a:ext>
                </a:extLst>
              </a:tr>
              <a:tr h="417702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International Institute for Management Development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World Competitiveness Yearbook 2023</a:t>
                      </a:r>
                      <a:endParaRPr lang="en-HK" sz="16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Competitiveness</a:t>
                      </a:r>
                    </a:p>
                    <a:p>
                      <a:pPr algn="ctr"/>
                      <a:r>
                        <a:rPr lang="en-US" altLang="zh-TW" sz="1600" b="1" dirty="0">
                          <a:latin typeface="Century Gothic" panose="020B0502020202020204" pitchFamily="34" charset="0"/>
                        </a:rPr>
                        <a:t>“</a:t>
                      </a:r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Bribery &amp; Corruption Do Not Exist</a:t>
                      </a:r>
                      <a:r>
                        <a:rPr lang="en-US" altLang="zh-TW" sz="1600" b="1" dirty="0">
                          <a:latin typeface="Century Gothic" panose="020B0502020202020204" pitchFamily="34" charset="0"/>
                        </a:rPr>
                        <a:t>”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1600" b="1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“4</a:t>
                      </a:r>
                      <a:r>
                        <a:rPr lang="en-US" sz="1600" b="1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64</a:t>
                      </a:r>
                      <a:endParaRPr lang="en-HK" sz="1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5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4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680FEA-C950-DF76-D171-1D9A56FB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8571BB-D40A-2A74-6FE8-98E7CDDEA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B5841CD-FBA5-EE57-4115-1482A056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3"/>
                    </a14:imgEffect>
                    <a14:imgEffect>
                      <a14:saturation sat="19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>
          <a:xfrm>
            <a:off x="6554" y="382491"/>
            <a:ext cx="12193906" cy="5199060"/>
          </a:xfrm>
          <a:prstGeom prst="rect">
            <a:avLst/>
          </a:prstGeom>
          <a:effectLst>
            <a:glow>
              <a:schemeClr val="accent1">
                <a:alpha val="92000"/>
              </a:schemeClr>
            </a:glow>
            <a:reflection stA="74000" endPos="5000" dist="101600" dir="5400000" sy="-100000" algn="bl" rotWithShape="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7D6A23A-7C8F-D494-8CB3-434B6AAB1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482" b="1"/>
          <a:stretch/>
        </p:blipFill>
        <p:spPr>
          <a:xfrm>
            <a:off x="0" y="5508384"/>
            <a:ext cx="12317201" cy="1624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流程圖: 替代處理程序 13">
            <a:extLst>
              <a:ext uri="{FF2B5EF4-FFF2-40B4-BE49-F238E27FC236}">
                <a16:creationId xmlns:a16="http://schemas.microsoft.com/office/drawing/2014/main" id="{0D96AB12-33F8-169F-B468-E3F4CD7E0E9A}"/>
              </a:ext>
            </a:extLst>
          </p:cNvPr>
          <p:cNvSpPr/>
          <p:nvPr/>
        </p:nvSpPr>
        <p:spPr>
          <a:xfrm>
            <a:off x="7884001" y="2544364"/>
            <a:ext cx="1561546" cy="4087870"/>
          </a:xfrm>
          <a:prstGeom prst="flowChartAlternateProcess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2"/>
              </a:solidFill>
            </a:endParaRPr>
          </a:p>
        </p:txBody>
      </p:sp>
      <p:sp>
        <p:nvSpPr>
          <p:cNvPr id="7" name="流程圖: 替代處理程序 17">
            <a:extLst>
              <a:ext uri="{FF2B5EF4-FFF2-40B4-BE49-F238E27FC236}">
                <a16:creationId xmlns:a16="http://schemas.microsoft.com/office/drawing/2014/main" id="{ADB07741-5324-EF39-D27E-56C4C977768B}"/>
              </a:ext>
            </a:extLst>
          </p:cNvPr>
          <p:cNvSpPr/>
          <p:nvPr/>
        </p:nvSpPr>
        <p:spPr>
          <a:xfrm>
            <a:off x="9764439" y="332657"/>
            <a:ext cx="1561546" cy="6299576"/>
          </a:xfrm>
          <a:prstGeom prst="flowChartAlternateProcess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2"/>
              </a:solidFill>
            </a:endParaRPr>
          </a:p>
        </p:txBody>
      </p:sp>
      <p:cxnSp>
        <p:nvCxnSpPr>
          <p:cNvPr id="8" name="直線接點 28">
            <a:extLst>
              <a:ext uri="{FF2B5EF4-FFF2-40B4-BE49-F238E27FC236}">
                <a16:creationId xmlns:a16="http://schemas.microsoft.com/office/drawing/2014/main" id="{7026F764-9836-7647-B94E-1C842E0B767E}"/>
              </a:ext>
            </a:extLst>
          </p:cNvPr>
          <p:cNvCxnSpPr>
            <a:cxnSpLocks/>
          </p:cNvCxnSpPr>
          <p:nvPr/>
        </p:nvCxnSpPr>
        <p:spPr>
          <a:xfrm>
            <a:off x="2965786" y="5471015"/>
            <a:ext cx="9228265" cy="23277"/>
          </a:xfrm>
          <a:prstGeom prst="line">
            <a:avLst/>
          </a:prstGeom>
          <a:ln w="82550">
            <a:gradFill>
              <a:gsLst>
                <a:gs pos="100000">
                  <a:schemeClr val="tx2"/>
                </a:gs>
                <a:gs pos="3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/>
                </a:gs>
              </a:gsLst>
              <a:lin ang="18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BA8FC468-25C7-D190-C985-0E37C9700288}"/>
              </a:ext>
            </a:extLst>
          </p:cNvPr>
          <p:cNvSpPr txBox="1">
            <a:spLocks/>
          </p:cNvSpPr>
          <p:nvPr/>
        </p:nvSpPr>
        <p:spPr>
          <a:xfrm>
            <a:off x="9355368" y="4279718"/>
            <a:ext cx="2661947" cy="1103858"/>
          </a:xfrm>
          <a:prstGeom prst="rect">
            <a:avLst/>
          </a:prstGeom>
        </p:spPr>
        <p:txBody>
          <a:bodyPr vert="horz" lIns="91428" tIns="45714" rIns="91428" bIns="45714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800"/>
              </a:lnSpc>
            </a:pPr>
            <a:br>
              <a:rPr lang="en-US" altLang="zh-HK" sz="3600" b="1" dirty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Arial" pitchFamily="34" charset="0"/>
              </a:rPr>
            </a:br>
            <a:endParaRPr lang="en-US" altLang="zh-HK" sz="3600" b="1" dirty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53D8113-006C-8690-B5F6-7D0451978B18}"/>
              </a:ext>
            </a:extLst>
          </p:cNvPr>
          <p:cNvSpPr/>
          <p:nvPr/>
        </p:nvSpPr>
        <p:spPr>
          <a:xfrm>
            <a:off x="6569835" y="3503743"/>
            <a:ext cx="82556" cy="10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2" name="手繪多邊形: 圖案 455">
            <a:extLst>
              <a:ext uri="{FF2B5EF4-FFF2-40B4-BE49-F238E27FC236}">
                <a16:creationId xmlns:a16="http://schemas.microsoft.com/office/drawing/2014/main" id="{AB1AFD16-91D5-30E9-172B-A81A0847D5B1}"/>
              </a:ext>
            </a:extLst>
          </p:cNvPr>
          <p:cNvSpPr/>
          <p:nvPr/>
        </p:nvSpPr>
        <p:spPr>
          <a:xfrm>
            <a:off x="4805523" y="3537631"/>
            <a:ext cx="7873" cy="9205"/>
          </a:xfrm>
          <a:custGeom>
            <a:avLst/>
            <a:gdLst>
              <a:gd name="connsiteX0" fmla="*/ 128 w 7873"/>
              <a:gd name="connsiteY0" fmla="*/ 0 h 9205"/>
              <a:gd name="connsiteX1" fmla="*/ 4730 w 7873"/>
              <a:gd name="connsiteY1" fmla="*/ 9205 h 9205"/>
              <a:gd name="connsiteX2" fmla="*/ 128 w 7873"/>
              <a:gd name="connsiteY2" fmla="*/ 0 h 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3" h="9205">
                <a:moveTo>
                  <a:pt x="128" y="0"/>
                </a:moveTo>
                <a:cubicBezTo>
                  <a:pt x="8583" y="640"/>
                  <a:pt x="10115" y="3710"/>
                  <a:pt x="4730" y="9205"/>
                </a:cubicBezTo>
                <a:cubicBezTo>
                  <a:pt x="1057" y="7102"/>
                  <a:pt x="-475" y="4032"/>
                  <a:pt x="128" y="0"/>
                </a:cubicBezTo>
                <a:close/>
              </a:path>
            </a:pathLst>
          </a:custGeom>
          <a:solidFill>
            <a:srgbClr val="D8D8D8"/>
          </a:solidFill>
          <a:ln w="4592" cap="flat">
            <a:noFill/>
            <a:prstDash val="solid"/>
            <a:miter/>
          </a:ln>
        </p:spPr>
        <p:txBody>
          <a:bodyPr rtlCol="0" anchor="ctr"/>
          <a:lstStyle/>
          <a:p>
            <a:endParaRPr lang="en-HK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15950EF-F9B9-B8E3-1F60-5F8690DE8798}"/>
              </a:ext>
            </a:extLst>
          </p:cNvPr>
          <p:cNvGrpSpPr/>
          <p:nvPr/>
        </p:nvGrpSpPr>
        <p:grpSpPr>
          <a:xfrm>
            <a:off x="5392239" y="2873834"/>
            <a:ext cx="1396787" cy="2245977"/>
            <a:chOff x="5379713" y="2873834"/>
            <a:chExt cx="1396787" cy="2245977"/>
          </a:xfrm>
          <a:effectLst>
            <a:reflection blurRad="6350" stA="50000" endA="300" endPos="34000" dist="381000" dir="5400000" sy="-100000" algn="bl" rotWithShape="0"/>
          </a:effectLst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9C12D15-CD0E-5EA3-A13A-B9DDE298B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25" b="85089" l="33929" r="63274">
                          <a14:foregroundMark x1="37381" y1="26607" x2="38690" y2="74732"/>
                          <a14:foregroundMark x1="38690" y1="74732" x2="38750" y2="74732"/>
                          <a14:foregroundMark x1="37917" y1="64196" x2="36667" y2="79018"/>
                          <a14:foregroundMark x1="37024" y1="62679" x2="36667" y2="25625"/>
                          <a14:foregroundMark x1="36667" y1="47679" x2="36310" y2="71071"/>
                          <a14:foregroundMark x1="60714" y1="26786" x2="60952" y2="75625"/>
                          <a14:foregroundMark x1="60119" y1="79911" x2="46607" y2="81607"/>
                          <a14:foregroundMark x1="46607" y1="81607" x2="42798" y2="77500"/>
                          <a14:foregroundMark x1="42798" y1="77500" x2="56369" y2="77143"/>
                          <a14:foregroundMark x1="56369" y1="77143" x2="57143" y2="77143"/>
                          <a14:foregroundMark x1="57143" y1="80268" x2="41012" y2="79018"/>
                          <a14:foregroundMark x1="41012" y1="79018" x2="42560" y2="82143"/>
                          <a14:foregroundMark x1="61250" y1="79196" x2="44286" y2="78393"/>
                          <a14:foregroundMark x1="44286" y1="78393" x2="56250" y2="77946"/>
                          <a14:foregroundMark x1="56250" y1="77946" x2="60952" y2="78214"/>
                          <a14:foregroundMark x1="60952" y1="78214" x2="39286" y2="78214"/>
                          <a14:foregroundMark x1="39286" y1="78214" x2="40000" y2="81250"/>
                          <a14:foregroundMark x1="61845" y1="27500" x2="60714" y2="32143"/>
                          <a14:foregroundMark x1="62202" y1="29018" x2="62738" y2="76518"/>
                          <a14:foregroundMark x1="62738" y1="76518" x2="45060" y2="76786"/>
                          <a14:foregroundMark x1="59226" y1="76964" x2="49583" y2="74911"/>
                          <a14:foregroundMark x1="49583" y1="74911" x2="40298" y2="32679"/>
                          <a14:foregroundMark x1="40298" y1="32679" x2="42976" y2="27857"/>
                          <a14:foregroundMark x1="57798" y1="24375" x2="40714" y2="22321"/>
                          <a14:foregroundMark x1="39107" y1="19554" x2="44464" y2="19732"/>
                          <a14:foregroundMark x1="60357" y1="28214" x2="62440" y2="34821"/>
                          <a14:foregroundMark x1="62440" y1="34821" x2="61905" y2="78750"/>
                          <a14:foregroundMark x1="61905" y1="78750" x2="62738" y2="82679"/>
                          <a14:foregroundMark x1="62560" y1="33393" x2="63333" y2="56964"/>
                          <a14:foregroundMark x1="62738" y1="36071" x2="62857" y2="40625"/>
                          <a14:foregroundMark x1="62560" y1="56429" x2="63155" y2="75714"/>
                          <a14:foregroundMark x1="63155" y1="75714" x2="62857" y2="74911"/>
                          <a14:foregroundMark x1="35774" y1="27679" x2="33929" y2="83839"/>
                          <a14:foregroundMark x1="34583" y1="23839" x2="34048" y2="24732"/>
                          <a14:foregroundMark x1="36786" y1="18393" x2="37262" y2="19554"/>
                          <a14:foregroundMark x1="35842" y1="22699" x2="34464" y2="24554"/>
                          <a14:foregroundMark x1="36183" y1="22240" x2="35880" y2="22648"/>
                          <a14:foregroundMark x1="36786" y1="21429" x2="36448" y2="21883"/>
                          <a14:foregroundMark x1="35893" y1="83661" x2="43750" y2="84554"/>
                          <a14:foregroundMark x1="43750" y1="84554" x2="48631" y2="82679"/>
                          <a14:foregroundMark x1="55536" y1="19732" x2="41071" y2="18393"/>
                          <a14:foregroundMark x1="41071" y1="18393" x2="57798" y2="19732"/>
                          <a14:foregroundMark x1="56786" y1="19375" x2="45774" y2="18393"/>
                          <a14:foregroundMark x1="35462" y1="21805" x2="35060" y2="23214"/>
                          <a14:foregroundMark x1="36310" y1="18839" x2="35774" y2="20714"/>
                          <a14:foregroundMark x1="51786" y1="83036" x2="51488" y2="83393"/>
                          <a14:foregroundMark x1="62976" y1="29554" x2="62976" y2="36161"/>
                          <a14:foregroundMark x1="46310" y1="18214" x2="52679" y2="19196"/>
                          <a14:foregroundMark x1="52679" y1="19196" x2="56071" y2="19107"/>
                          <a14:foregroundMark x1="62619" y1="19464" x2="59345" y2="19554"/>
                          <a14:foregroundMark x1="51964" y1="15714" x2="52381" y2="17143"/>
                          <a14:foregroundMark x1="54524" y1="15982" x2="52619" y2="16071"/>
                          <a14:foregroundMark x1="34405" y1="70268" x2="34167" y2="36339"/>
                          <a14:foregroundMark x1="34167" y1="36339" x2="33988" y2="72946"/>
                          <a14:foregroundMark x1="46369" y1="84196" x2="56667" y2="85089"/>
                          <a14:foregroundMark x1="56667" y1="85089" x2="50536" y2="83661"/>
                          <a14:backgroundMark x1="36012" y1="20714" x2="36012" y2="20714"/>
                          <a14:backgroundMark x1="35655" y1="21250" x2="35655" y2="21250"/>
                          <a14:backgroundMark x1="35357" y1="21607" x2="35357" y2="21607"/>
                          <a14:backgroundMark x1="35476" y1="21696" x2="35417" y2="21696"/>
                          <a14:backgroundMark x1="35714" y1="20536" x2="35357" y2="21875"/>
                          <a14:backgroundMark x1="35833" y1="20625" x2="35238" y2="20625"/>
                          <a14:backgroundMark x1="35952" y1="20714" x2="35536" y2="20714"/>
                        </a14:backgroundRemoval>
                      </a14:imgEffect>
                      <a14:imgEffect>
                        <a14:sharpenSoften amount="15000"/>
                      </a14:imgEffect>
                      <a14:imgEffect>
                        <a14:colorTemperature colorTemp="7200"/>
                      </a14:imgEffect>
                      <a14:imgEffect>
                        <a14:saturation sat="197000"/>
                      </a14:imgEffect>
                      <a14:imgEffect>
                        <a14:brightnessContrast bright="42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6" t="14077" r="36894" b="16338"/>
            <a:stretch/>
          </p:blipFill>
          <p:spPr>
            <a:xfrm>
              <a:off x="5379713" y="2873834"/>
              <a:ext cx="1396787" cy="2245977"/>
            </a:xfrm>
            <a:prstGeom prst="rect">
              <a:avLst/>
            </a:prstGeom>
          </p:spPr>
        </p:pic>
        <p:pic>
          <p:nvPicPr>
            <p:cNvPr id="40" name="Picture 5" descr="Logo-new">
              <a:extLst>
                <a:ext uri="{FF2B5EF4-FFF2-40B4-BE49-F238E27FC236}">
                  <a16:creationId xmlns:a16="http://schemas.microsoft.com/office/drawing/2014/main" id="{BA6523A9-39D2-4703-ED33-BC540741D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3997" y="3279453"/>
              <a:ext cx="124604" cy="167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44" name="文字版面配置區 2">
            <a:extLst>
              <a:ext uri="{FF2B5EF4-FFF2-40B4-BE49-F238E27FC236}">
                <a16:creationId xmlns:a16="http://schemas.microsoft.com/office/drawing/2014/main" id="{CC98BF69-3504-F0DB-0007-A6ECA0FE602B}"/>
              </a:ext>
            </a:extLst>
          </p:cNvPr>
          <p:cNvSpPr txBox="1">
            <a:spLocks/>
          </p:cNvSpPr>
          <p:nvPr/>
        </p:nvSpPr>
        <p:spPr>
          <a:xfrm>
            <a:off x="3707193" y="2124138"/>
            <a:ext cx="7047206" cy="1666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00"/>
              </a:lnSpc>
            </a:pPr>
            <a:r>
              <a:rPr lang="en-US" altLang="zh-HK" sz="8000" b="1" i="1" dirty="0">
                <a:solidFill>
                  <a:schemeClr val="tx2"/>
                </a:solidFill>
                <a:effectLst>
                  <a:outerShdw blurRad="50800" dist="88900" dir="276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Bai Jamjuree" pitchFamily="2" charset="-34"/>
              </a:rPr>
              <a:t>Thank you</a:t>
            </a:r>
            <a:endParaRPr lang="en-US" altLang="zh-HK" sz="16600" b="1" i="1" dirty="0">
              <a:solidFill>
                <a:schemeClr val="tx2"/>
              </a:solidFill>
              <a:effectLst>
                <a:outerShdw blurRad="50800" dist="88900" dir="2760000" algn="t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Bai Jamjuree" pitchFamily="2" charset="-34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95EA684-E367-7DAF-228C-BC022CAB8D51}"/>
              </a:ext>
            </a:extLst>
          </p:cNvPr>
          <p:cNvSpPr/>
          <p:nvPr/>
        </p:nvSpPr>
        <p:spPr>
          <a:xfrm>
            <a:off x="-524106" y="-888860"/>
            <a:ext cx="13756710" cy="2443565"/>
          </a:xfrm>
          <a:prstGeom prst="rect">
            <a:avLst/>
          </a:prstGeom>
          <a:solidFill>
            <a:schemeClr val="bg1"/>
          </a:solidFill>
          <a:effectLst>
            <a:softEdge rad="60427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pic>
        <p:nvPicPr>
          <p:cNvPr id="36" name="Picture 5" descr="Logo-new">
            <a:extLst>
              <a:ext uri="{FF2B5EF4-FFF2-40B4-BE49-F238E27FC236}">
                <a16:creationId xmlns:a16="http://schemas.microsoft.com/office/drawing/2014/main" id="{63AA2F6E-1628-72F9-5E1D-4C59634F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2136" y="266013"/>
            <a:ext cx="551396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928EDEDA-BE29-3DF4-F90E-DCD99D3A0D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4824" r="7071" b="25362"/>
          <a:stretch/>
        </p:blipFill>
        <p:spPr>
          <a:xfrm>
            <a:off x="8507532" y="254438"/>
            <a:ext cx="2815950" cy="68400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F4A5F6E7-29F6-4E50-AC20-61CAAB5AEFBD}"/>
              </a:ext>
            </a:extLst>
          </p:cNvPr>
          <p:cNvSpPr txBox="1"/>
          <p:nvPr/>
        </p:nvSpPr>
        <p:spPr>
          <a:xfrm>
            <a:off x="186897" y="111404"/>
            <a:ext cx="3154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LAU</a:t>
            </a: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ICAC, Hong Kong, China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pchlau@ops.icac.org.hk</a:t>
            </a:r>
          </a:p>
        </p:txBody>
      </p:sp>
    </p:spTree>
    <p:extLst>
      <p:ext uri="{BB962C8B-B14F-4D97-AF65-F5344CB8AC3E}">
        <p14:creationId xmlns:p14="http://schemas.microsoft.com/office/powerpoint/2010/main" val="21959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多面向">
  <a:themeElements>
    <a:clrScheme name="橙紅色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12859</TotalTime>
  <Words>354</Words>
  <Application>Microsoft Office PowerPoint</Application>
  <PresentationFormat>寬螢幕</PresentationFormat>
  <Paragraphs>195</Paragraphs>
  <Slides>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6" baseType="lpstr">
      <vt:lpstr>Poppins</vt:lpstr>
      <vt:lpstr>Arial</vt:lpstr>
      <vt:lpstr>Calibri</vt:lpstr>
      <vt:lpstr>Century Gothic</vt:lpstr>
      <vt:lpstr>Cooper Black</vt:lpstr>
      <vt:lpstr>Times New Roman</vt:lpstr>
      <vt:lpstr>Trebuchet MS</vt:lpstr>
      <vt:lpstr>Wingdings 3</vt:lpstr>
      <vt:lpstr>多面向</vt:lpstr>
      <vt:lpstr>PowerPoint 簡報</vt:lpstr>
      <vt:lpstr>United Nations Convention against Corruption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ICAC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Overall Corruption Trend re all Government Depts (Charts)</dc:title>
  <dc:creator>ICAC</dc:creator>
  <cp:lastModifiedBy>PL</cp:lastModifiedBy>
  <cp:revision>706</cp:revision>
  <cp:lastPrinted>2024-10-07T00:29:13Z</cp:lastPrinted>
  <dcterms:created xsi:type="dcterms:W3CDTF">2022-11-01T07:27:42Z</dcterms:created>
  <dcterms:modified xsi:type="dcterms:W3CDTF">2024-10-18T09:59:01Z</dcterms:modified>
</cp:coreProperties>
</file>